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Audiowide"/>
      <p:regular r:id="rId61"/>
    </p:embeddedFont>
    <p:embeddedFont>
      <p:font typeface="Roboto"/>
      <p:regular r:id="rId62"/>
      <p:bold r:id="rId63"/>
      <p:italic r:id="rId64"/>
      <p:boldItalic r:id="rId65"/>
    </p:embeddedFont>
    <p:embeddedFont>
      <p:font typeface="Montserrat"/>
      <p:regular r:id="rId66"/>
      <p:bold r:id="rId67"/>
      <p:italic r:id="rId68"/>
      <p:boldItalic r:id="rId69"/>
    </p:embeddedFont>
    <p:embeddedFont>
      <p:font typeface="Lato"/>
      <p:regular r:id="rId70"/>
      <p:bold r:id="rId71"/>
      <p:italic r:id="rId72"/>
      <p:boldItalic r:id="rId73"/>
    </p:embeddedFont>
    <p:embeddedFont>
      <p:font typeface="Karla"/>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Lato-boldItalic.fntdata"/><Relationship Id="rId72" Type="http://schemas.openxmlformats.org/officeDocument/2006/relationships/font" Target="fonts/Lato-italic.fntdata"/><Relationship Id="rId31" Type="http://schemas.openxmlformats.org/officeDocument/2006/relationships/slide" Target="slides/slide26.xml"/><Relationship Id="rId75" Type="http://schemas.openxmlformats.org/officeDocument/2006/relationships/font" Target="fonts/Karla-bold.fntdata"/><Relationship Id="rId30" Type="http://schemas.openxmlformats.org/officeDocument/2006/relationships/slide" Target="slides/slide25.xml"/><Relationship Id="rId74" Type="http://schemas.openxmlformats.org/officeDocument/2006/relationships/font" Target="fonts/Karla-regular.fntdata"/><Relationship Id="rId33" Type="http://schemas.openxmlformats.org/officeDocument/2006/relationships/slide" Target="slides/slide28.xml"/><Relationship Id="rId77" Type="http://schemas.openxmlformats.org/officeDocument/2006/relationships/font" Target="fonts/Karla-boldItalic.fntdata"/><Relationship Id="rId32" Type="http://schemas.openxmlformats.org/officeDocument/2006/relationships/slide" Target="slides/slide27.xml"/><Relationship Id="rId76" Type="http://schemas.openxmlformats.org/officeDocument/2006/relationships/font" Target="fonts/Karla-italic.fntdata"/><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Lato-bold.fntdata"/><Relationship Id="rId70" Type="http://schemas.openxmlformats.org/officeDocument/2006/relationships/font" Target="fonts/Lato-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regular.fntdata"/><Relationship Id="rId61" Type="http://schemas.openxmlformats.org/officeDocument/2006/relationships/font" Target="fonts/Audiowide-regular.fntdata"/><Relationship Id="rId20" Type="http://schemas.openxmlformats.org/officeDocument/2006/relationships/slide" Target="slides/slide15.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7.xml"/><Relationship Id="rId66" Type="http://schemas.openxmlformats.org/officeDocument/2006/relationships/font" Target="fonts/Montserrat-regular.fntdata"/><Relationship Id="rId21" Type="http://schemas.openxmlformats.org/officeDocument/2006/relationships/slide" Target="slides/slide16.xml"/><Relationship Id="rId65" Type="http://schemas.openxmlformats.org/officeDocument/2006/relationships/font" Target="fonts/Roboto-boldItalic.fntdata"/><Relationship Id="rId24" Type="http://schemas.openxmlformats.org/officeDocument/2006/relationships/slide" Target="slides/slide19.xml"/><Relationship Id="rId68" Type="http://schemas.openxmlformats.org/officeDocument/2006/relationships/font" Target="fonts/Montserrat-italic.fntdata"/><Relationship Id="rId23" Type="http://schemas.openxmlformats.org/officeDocument/2006/relationships/slide" Target="slides/slide18.xml"/><Relationship Id="rId67" Type="http://schemas.openxmlformats.org/officeDocument/2006/relationships/font" Target="fonts/Montserrat-bold.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Montserrat-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0.jpg>
</file>

<file path=ppt/media/image31.png>
</file>

<file path=ppt/media/image32.png>
</file>

<file path=ppt/media/image3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bc25f28b42_0_17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bc25f28b42_0_17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c16b36b78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c16b36b78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bc25f28b42_0_17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bc25f28b42_0_17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bc25f28b42_0_17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bc25f28b42_0_17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1bc25f28b42_0_17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1bc25f28b42_0_17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bc25f28b42_0_17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bc25f28b42_0_17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bc25f28b42_0_17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bc25f28b42_0_17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bc25f28b42_0_17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bc25f28b42_0_17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bc25f28b42_0_17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bc25f28b42_0_17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bc25f28b42_0_17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bc25f28b42_0_17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bc25f28b42_0_17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bc25f28b42_0_17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bc25f28b42_0_17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bc25f28b42_0_17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1bc25f28b42_0_17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1bc25f28b42_0_17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80e5b945d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80e5b945d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bc4f1f421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1bc4f1f421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bc4f1f421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1bc4f1f42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1bc4f1f421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1bc4f1f421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bc4f1f421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bc4f1f421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bc4f1f421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bc4f1f421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bc4f1f421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bc4f1f421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bc4f1f421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bc4f1f421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bc4f1f421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1bc4f1f421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bc25f28b42_0_17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bc25f28b42_0_17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bc4f1f421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bc4f1f421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1bc4f1f4218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1bc4f1f421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1bc4f1f421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1bc4f1f421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1bc25f28b42_0_17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1bc25f28b42_0_17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1bc25f28b42_0_17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1bc25f28b42_0_17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1c14ce395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1c14ce395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c14ce395a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c14ce395a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1c14ce395a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1c14ce395a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1c14ce395a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1c14ce395a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1c224024b7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1c224024b7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bc25f28b42_0_17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bc25f28b42_0_17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1c14ce395a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1c14ce395a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1c14ce395a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1c14ce395a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1c14ce395a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1c14ce395a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1c14ce395a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1c14ce395a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1bc25f28b42_0_17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1bc25f28b42_0_17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180e5b945d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180e5b945d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180e5b945d6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180e5b945d6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1bc25f28b42_0_17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1bc25f28b42_0_17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1bc25f28b42_0_17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1bc25f28b42_0_17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180e5b945d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180e5b945d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bc25f28b42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bc25f28b42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80e5b945d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80e5b945d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180e5b945d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180e5b945d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80e5b945d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80e5b945d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1bc25f28b42_0_17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1bc25f28b42_0_17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1bc25f28b42_0_17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1bc25f28b42_0_17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1bc25f28b42_0_17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1bc25f28b42_0_17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80e5b945d6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180e5b945d6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c16b36b78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c16b36b78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c21d1ed3d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c21d1ed3d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c16b36b7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c16b36b7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1625850" y="1317528"/>
            <a:ext cx="5892300" cy="2358300"/>
          </a:xfrm>
          <a:prstGeom prst="rect">
            <a:avLst/>
          </a:prstGeom>
          <a:noFill/>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1625850" y="3778500"/>
            <a:ext cx="5892300" cy="4737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pic>
        <p:nvPicPr>
          <p:cNvPr id="87" name="Google Shape;87;p11"/>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88" name="Google Shape;88;p1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txBox="1"/>
          <p:nvPr>
            <p:ph hasCustomPrompt="1" type="title"/>
          </p:nvPr>
        </p:nvSpPr>
        <p:spPr>
          <a:xfrm rot="186">
            <a:off x="977225" y="1686338"/>
            <a:ext cx="5538000" cy="1234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9600"/>
              <a:buNone/>
              <a:defRPr sz="8100"/>
            </a:lvl1pPr>
            <a:lvl2pPr lvl="1" rtl="0" algn="ctr">
              <a:spcBef>
                <a:spcPts val="0"/>
              </a:spcBef>
              <a:spcAft>
                <a:spcPts val="0"/>
              </a:spcAft>
              <a:buClr>
                <a:schemeClr val="lt1"/>
              </a:buClr>
              <a:buSzPts val="9600"/>
              <a:buNone/>
              <a:defRPr sz="9600">
                <a:solidFill>
                  <a:schemeClr val="lt1"/>
                </a:solidFill>
              </a:defRPr>
            </a:lvl2pPr>
            <a:lvl3pPr lvl="2" rtl="0" algn="ctr">
              <a:spcBef>
                <a:spcPts val="0"/>
              </a:spcBef>
              <a:spcAft>
                <a:spcPts val="0"/>
              </a:spcAft>
              <a:buClr>
                <a:schemeClr val="lt1"/>
              </a:buClr>
              <a:buSzPts val="9600"/>
              <a:buNone/>
              <a:defRPr sz="9600">
                <a:solidFill>
                  <a:schemeClr val="lt1"/>
                </a:solidFill>
              </a:defRPr>
            </a:lvl3pPr>
            <a:lvl4pPr lvl="3" rtl="0" algn="ctr">
              <a:spcBef>
                <a:spcPts val="0"/>
              </a:spcBef>
              <a:spcAft>
                <a:spcPts val="0"/>
              </a:spcAft>
              <a:buClr>
                <a:schemeClr val="lt1"/>
              </a:buClr>
              <a:buSzPts val="9600"/>
              <a:buNone/>
              <a:defRPr sz="9600">
                <a:solidFill>
                  <a:schemeClr val="lt1"/>
                </a:solidFill>
              </a:defRPr>
            </a:lvl4pPr>
            <a:lvl5pPr lvl="4" rtl="0" algn="ctr">
              <a:spcBef>
                <a:spcPts val="0"/>
              </a:spcBef>
              <a:spcAft>
                <a:spcPts val="0"/>
              </a:spcAft>
              <a:buClr>
                <a:schemeClr val="lt1"/>
              </a:buClr>
              <a:buSzPts val="9600"/>
              <a:buNone/>
              <a:defRPr sz="9600">
                <a:solidFill>
                  <a:schemeClr val="lt1"/>
                </a:solidFill>
              </a:defRPr>
            </a:lvl5pPr>
            <a:lvl6pPr lvl="5" rtl="0" algn="ctr">
              <a:spcBef>
                <a:spcPts val="0"/>
              </a:spcBef>
              <a:spcAft>
                <a:spcPts val="0"/>
              </a:spcAft>
              <a:buClr>
                <a:schemeClr val="lt1"/>
              </a:buClr>
              <a:buSzPts val="9600"/>
              <a:buNone/>
              <a:defRPr sz="9600">
                <a:solidFill>
                  <a:schemeClr val="lt1"/>
                </a:solidFill>
              </a:defRPr>
            </a:lvl6pPr>
            <a:lvl7pPr lvl="6" rtl="0" algn="ctr">
              <a:spcBef>
                <a:spcPts val="0"/>
              </a:spcBef>
              <a:spcAft>
                <a:spcPts val="0"/>
              </a:spcAft>
              <a:buClr>
                <a:schemeClr val="lt1"/>
              </a:buClr>
              <a:buSzPts val="9600"/>
              <a:buNone/>
              <a:defRPr sz="9600">
                <a:solidFill>
                  <a:schemeClr val="lt1"/>
                </a:solidFill>
              </a:defRPr>
            </a:lvl7pPr>
            <a:lvl8pPr lvl="7" rtl="0" algn="ctr">
              <a:spcBef>
                <a:spcPts val="0"/>
              </a:spcBef>
              <a:spcAft>
                <a:spcPts val="0"/>
              </a:spcAft>
              <a:buClr>
                <a:schemeClr val="lt1"/>
              </a:buClr>
              <a:buSzPts val="9600"/>
              <a:buNone/>
              <a:defRPr sz="9600">
                <a:solidFill>
                  <a:schemeClr val="lt1"/>
                </a:solidFill>
              </a:defRPr>
            </a:lvl8pPr>
            <a:lvl9pPr lvl="8" rtl="0" algn="ctr">
              <a:spcBef>
                <a:spcPts val="0"/>
              </a:spcBef>
              <a:spcAft>
                <a:spcPts val="0"/>
              </a:spcAft>
              <a:buClr>
                <a:schemeClr val="lt1"/>
              </a:buClr>
              <a:buSzPts val="9600"/>
              <a:buNone/>
              <a:defRPr sz="9600">
                <a:solidFill>
                  <a:schemeClr val="lt1"/>
                </a:solidFill>
              </a:defRPr>
            </a:lvl9pPr>
          </a:lstStyle>
          <a:p>
            <a:r>
              <a:t>xx%</a:t>
            </a:r>
          </a:p>
        </p:txBody>
      </p:sp>
      <p:sp>
        <p:nvSpPr>
          <p:cNvPr id="92" name="Google Shape;92;p11"/>
          <p:cNvSpPr txBox="1"/>
          <p:nvPr>
            <p:ph idx="1" type="subTitle"/>
          </p:nvPr>
        </p:nvSpPr>
        <p:spPr>
          <a:xfrm>
            <a:off x="977225" y="2821638"/>
            <a:ext cx="5538000" cy="4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8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pic>
        <p:nvPicPr>
          <p:cNvPr id="93" name="Google Shape;93;p11"/>
          <p:cNvPicPr preferRelativeResize="0"/>
          <p:nvPr/>
        </p:nvPicPr>
        <p:blipFill rotWithShape="1">
          <a:blip r:embed="rId3">
            <a:alphaModFix amt="75000"/>
          </a:blip>
          <a:srcRect b="0" l="0" r="0" t="0"/>
          <a:stretch/>
        </p:blipFill>
        <p:spPr>
          <a:xfrm rot="6015032">
            <a:off x="3802652" y="445901"/>
            <a:ext cx="7113000" cy="4404125"/>
          </a:xfrm>
          <a:prstGeom prst="rect">
            <a:avLst/>
          </a:prstGeom>
          <a:noFill/>
          <a:ln>
            <a:noFill/>
          </a:ln>
        </p:spPr>
      </p:pic>
      <p:pic>
        <p:nvPicPr>
          <p:cNvPr id="94" name="Google Shape;94;p11"/>
          <p:cNvPicPr preferRelativeResize="0"/>
          <p:nvPr/>
        </p:nvPicPr>
        <p:blipFill rotWithShape="1">
          <a:blip r:embed="rId3">
            <a:alphaModFix amt="75000"/>
          </a:blip>
          <a:srcRect b="0" l="-60" r="0" t="537"/>
          <a:stretch/>
        </p:blipFill>
        <p:spPr>
          <a:xfrm rot="-5399997">
            <a:off x="-1590800" y="1404054"/>
            <a:ext cx="5772273" cy="355281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96"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txBox="1"/>
          <p:nvPr>
            <p:ph type="title"/>
          </p:nvPr>
        </p:nvSpPr>
        <p:spPr>
          <a:xfrm>
            <a:off x="713224"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13"/>
          <p:cNvSpPr txBox="1"/>
          <p:nvPr>
            <p:ph idx="1" type="subTitle"/>
          </p:nvPr>
        </p:nvSpPr>
        <p:spPr>
          <a:xfrm>
            <a:off x="713224"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3"/>
          <p:cNvSpPr txBox="1"/>
          <p:nvPr>
            <p:ph idx="2" type="title"/>
          </p:nvPr>
        </p:nvSpPr>
        <p:spPr>
          <a:xfrm>
            <a:off x="713224"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4" name="Google Shape;104;p13"/>
          <p:cNvSpPr txBox="1"/>
          <p:nvPr>
            <p:ph idx="3" type="subTitle"/>
          </p:nvPr>
        </p:nvSpPr>
        <p:spPr>
          <a:xfrm>
            <a:off x="713224"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3"/>
          <p:cNvSpPr txBox="1"/>
          <p:nvPr>
            <p:ph idx="4" type="title"/>
          </p:nvPr>
        </p:nvSpPr>
        <p:spPr>
          <a:xfrm>
            <a:off x="3419251"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6" name="Google Shape;106;p13"/>
          <p:cNvSpPr txBox="1"/>
          <p:nvPr>
            <p:ph idx="5" type="subTitle"/>
          </p:nvPr>
        </p:nvSpPr>
        <p:spPr>
          <a:xfrm>
            <a:off x="3419251"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3"/>
          <p:cNvSpPr txBox="1"/>
          <p:nvPr>
            <p:ph idx="6" type="title"/>
          </p:nvPr>
        </p:nvSpPr>
        <p:spPr>
          <a:xfrm>
            <a:off x="3419251"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8" name="Google Shape;108;p13"/>
          <p:cNvSpPr txBox="1"/>
          <p:nvPr>
            <p:ph idx="7" type="subTitle"/>
          </p:nvPr>
        </p:nvSpPr>
        <p:spPr>
          <a:xfrm>
            <a:off x="3419251"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3"/>
          <p:cNvSpPr txBox="1"/>
          <p:nvPr>
            <p:ph hasCustomPrompt="1" idx="8" type="title"/>
          </p:nvPr>
        </p:nvSpPr>
        <p:spPr>
          <a:xfrm>
            <a:off x="1415374"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hasCustomPrompt="1" idx="9" type="title"/>
          </p:nvPr>
        </p:nvSpPr>
        <p:spPr>
          <a:xfrm>
            <a:off x="4121401"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hasCustomPrompt="1" idx="13" type="title"/>
          </p:nvPr>
        </p:nvSpPr>
        <p:spPr>
          <a:xfrm>
            <a:off x="1415374"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hasCustomPrompt="1" idx="14" type="title"/>
          </p:nvPr>
        </p:nvSpPr>
        <p:spPr>
          <a:xfrm>
            <a:off x="4121401"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p:nvPr>
            <p:ph idx="15" type="title"/>
          </p:nvPr>
        </p:nvSpPr>
        <p:spPr>
          <a:xfrm>
            <a:off x="6125276"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13"/>
          <p:cNvSpPr txBox="1"/>
          <p:nvPr>
            <p:ph idx="16" type="subTitle"/>
          </p:nvPr>
        </p:nvSpPr>
        <p:spPr>
          <a:xfrm>
            <a:off x="6125276"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13"/>
          <p:cNvSpPr txBox="1"/>
          <p:nvPr>
            <p:ph idx="17" type="title"/>
          </p:nvPr>
        </p:nvSpPr>
        <p:spPr>
          <a:xfrm>
            <a:off x="6125276"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 name="Google Shape;116;p13"/>
          <p:cNvSpPr txBox="1"/>
          <p:nvPr>
            <p:ph idx="18" type="subTitle"/>
          </p:nvPr>
        </p:nvSpPr>
        <p:spPr>
          <a:xfrm>
            <a:off x="6125276"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3"/>
          <p:cNvSpPr txBox="1"/>
          <p:nvPr>
            <p:ph hasCustomPrompt="1" idx="19" type="title"/>
          </p:nvPr>
        </p:nvSpPr>
        <p:spPr>
          <a:xfrm>
            <a:off x="6827426"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20" type="title"/>
          </p:nvPr>
        </p:nvSpPr>
        <p:spPr>
          <a:xfrm>
            <a:off x="6827426"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p:nvPr>
            <p:ph idx="21"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22"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txBox="1"/>
          <p:nvPr>
            <p:ph type="title"/>
          </p:nvPr>
        </p:nvSpPr>
        <p:spPr>
          <a:xfrm>
            <a:off x="1486024" y="3068248"/>
            <a:ext cx="6172200" cy="446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500"/>
              <a:buNone/>
              <a:defRPr sz="2200">
                <a:solidFill>
                  <a:schemeClr val="accen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128" name="Google Shape;128;p14"/>
          <p:cNvSpPr txBox="1"/>
          <p:nvPr>
            <p:ph idx="1" type="subTitle"/>
          </p:nvPr>
        </p:nvSpPr>
        <p:spPr>
          <a:xfrm>
            <a:off x="1485800" y="1628863"/>
            <a:ext cx="6172200" cy="1498200"/>
          </a:xfrm>
          <a:prstGeom prst="rect">
            <a:avLst/>
          </a:prstGeom>
          <a:noFill/>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2500"/>
              <a:buNone/>
              <a:defRPr sz="26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pic>
        <p:nvPicPr>
          <p:cNvPr id="129" name="Google Shape;129;p14"/>
          <p:cNvPicPr preferRelativeResize="0"/>
          <p:nvPr/>
        </p:nvPicPr>
        <p:blipFill rotWithShape="1">
          <a:blip r:embed="rId3">
            <a:alphaModFix amt="75000"/>
          </a:blip>
          <a:srcRect b="0" l="0" r="0" t="0"/>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b="0" l="-60" r="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2">
    <p:spTree>
      <p:nvGrpSpPr>
        <p:cNvPr id="131" name="Shape 131"/>
        <p:cNvGrpSpPr/>
        <p:nvPr/>
      </p:nvGrpSpPr>
      <p:grpSpPr>
        <a:xfrm>
          <a:off x="0" y="0"/>
          <a:ext cx="0" cy="0"/>
          <a:chOff x="0" y="0"/>
          <a:chExt cx="0" cy="0"/>
        </a:xfrm>
      </p:grpSpPr>
      <p:pic>
        <p:nvPicPr>
          <p:cNvPr id="132" name="Google Shape;132;p15"/>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33" name="Google Shape;133;p1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txBox="1"/>
          <p:nvPr>
            <p:ph type="title"/>
          </p:nvPr>
        </p:nvSpPr>
        <p:spPr>
          <a:xfrm>
            <a:off x="964750" y="1536350"/>
            <a:ext cx="2947500" cy="55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 name="Google Shape;137;p15"/>
          <p:cNvSpPr txBox="1"/>
          <p:nvPr>
            <p:ph idx="1" type="subTitle"/>
          </p:nvPr>
        </p:nvSpPr>
        <p:spPr>
          <a:xfrm rot="350">
            <a:off x="964550" y="2381675"/>
            <a:ext cx="2947500" cy="1404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138" name="Google Shape;138;p15"/>
          <p:cNvPicPr preferRelativeResize="0"/>
          <p:nvPr/>
        </p:nvPicPr>
        <p:blipFill rotWithShape="1">
          <a:blip r:embed="rId3">
            <a:alphaModFix amt="75000"/>
          </a:blip>
          <a:srcRect b="0" l="20571" r="0" t="8875"/>
          <a:stretch/>
        </p:blipFill>
        <p:spPr>
          <a:xfrm rot="10800000">
            <a:off x="4713096" y="1967777"/>
            <a:ext cx="4497577" cy="3194774"/>
          </a:xfrm>
          <a:prstGeom prst="rect">
            <a:avLst/>
          </a:prstGeom>
          <a:noFill/>
          <a:ln>
            <a:noFill/>
          </a:ln>
        </p:spPr>
      </p:pic>
      <p:pic>
        <p:nvPicPr>
          <p:cNvPr id="139" name="Google Shape;139;p15"/>
          <p:cNvPicPr preferRelativeResize="0"/>
          <p:nvPr/>
        </p:nvPicPr>
        <p:blipFill rotWithShape="1">
          <a:blip r:embed="rId3">
            <a:alphaModFix amt="75000"/>
          </a:blip>
          <a:srcRect b="0" l="20886" r="0" t="8231"/>
          <a:stretch/>
        </p:blipFill>
        <p:spPr>
          <a:xfrm rot="4">
            <a:off x="-66675" y="-190497"/>
            <a:ext cx="4563850" cy="327786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
    <p:spTree>
      <p:nvGrpSpPr>
        <p:cNvPr id="140" name="Shape 140"/>
        <p:cNvGrpSpPr/>
        <p:nvPr/>
      </p:nvGrpSpPr>
      <p:grpSpPr>
        <a:xfrm>
          <a:off x="0" y="0"/>
          <a:ext cx="0" cy="0"/>
          <a:chOff x="0" y="0"/>
          <a:chExt cx="0" cy="0"/>
        </a:xfrm>
      </p:grpSpPr>
      <p:pic>
        <p:nvPicPr>
          <p:cNvPr id="141" name="Google Shape;141;p1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42" name="Google Shape;142;p1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txBox="1"/>
          <p:nvPr>
            <p:ph idx="1" type="body"/>
          </p:nvPr>
        </p:nvSpPr>
        <p:spPr>
          <a:xfrm>
            <a:off x="720000" y="1456400"/>
            <a:ext cx="7704000" cy="25947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dk2"/>
              </a:buClr>
              <a:buSzPts val="1200"/>
              <a:buChar char="●"/>
              <a:defRPr b="1" sz="1200"/>
            </a:lvl1pPr>
            <a:lvl2pPr indent="-317500" lvl="1" marL="914400" rtl="0">
              <a:spcBef>
                <a:spcPts val="0"/>
              </a:spcBef>
              <a:spcAft>
                <a:spcPts val="0"/>
              </a:spcAft>
              <a:buClr>
                <a:schemeClr val="lt1"/>
              </a:buClr>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6" name="Google Shape;146;p1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47" name="Google Shape;147;p16"/>
          <p:cNvPicPr preferRelativeResize="0"/>
          <p:nvPr/>
        </p:nvPicPr>
        <p:blipFill rotWithShape="1">
          <a:blip r:embed="rId3">
            <a:alphaModFix amt="75000"/>
          </a:blip>
          <a:srcRect b="0" l="0" r="0" t="0"/>
          <a:stretch/>
        </p:blipFill>
        <p:spPr>
          <a:xfrm rot="5400000">
            <a:off x="5369415" y="-442041"/>
            <a:ext cx="5662423" cy="3506001"/>
          </a:xfrm>
          <a:prstGeom prst="rect">
            <a:avLst/>
          </a:prstGeom>
          <a:noFill/>
          <a:ln>
            <a:noFill/>
          </a:ln>
        </p:spPr>
      </p:pic>
      <p:pic>
        <p:nvPicPr>
          <p:cNvPr id="148" name="Google Shape;148;p16"/>
          <p:cNvPicPr preferRelativeResize="0"/>
          <p:nvPr/>
        </p:nvPicPr>
        <p:blipFill rotWithShape="1">
          <a:blip r:embed="rId3">
            <a:alphaModFix amt="75000"/>
          </a:blip>
          <a:srcRect b="0" l="-60" r="0" t="537"/>
          <a:stretch/>
        </p:blipFill>
        <p:spPr>
          <a:xfrm rot="-5399997">
            <a:off x="-1828923" y="1781179"/>
            <a:ext cx="5772273" cy="35528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spTree>
      <p:nvGrpSpPr>
        <p:cNvPr id="149"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55" name="Google Shape;155;p1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56" name="Google Shape;156;p17"/>
          <p:cNvPicPr preferRelativeResize="0"/>
          <p:nvPr/>
        </p:nvPicPr>
        <p:blipFill rotWithShape="1">
          <a:blip r:embed="rId3">
            <a:alphaModFix amt="75000"/>
          </a:blip>
          <a:srcRect b="73705" l="-60" r="0" t="53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b="73705" l="-60" r="0" t="535"/>
          <a:stretch/>
        </p:blipFill>
        <p:spPr>
          <a:xfrm rot="-5399997">
            <a:off x="6178013" y="2110891"/>
            <a:ext cx="5461376" cy="87054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58"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60" name="Google Shape;160;p1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txBox="1"/>
          <p:nvPr>
            <p:ph type="title"/>
          </p:nvPr>
        </p:nvSpPr>
        <p:spPr>
          <a:xfrm rot="-1114">
            <a:off x="726775" y="2183450"/>
            <a:ext cx="2778300" cy="82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2" name="Google Shape;162;p18"/>
          <p:cNvSpPr txBox="1"/>
          <p:nvPr>
            <p:ph idx="1" type="subTitle"/>
          </p:nvPr>
        </p:nvSpPr>
        <p:spPr>
          <a:xfrm rot="371">
            <a:off x="726775" y="2991552"/>
            <a:ext cx="2778300" cy="4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18"/>
          <p:cNvSpPr txBox="1"/>
          <p:nvPr>
            <p:ph idx="2" type="title"/>
          </p:nvPr>
        </p:nvSpPr>
        <p:spPr>
          <a:xfrm>
            <a:off x="3189587" y="3304275"/>
            <a:ext cx="27783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4" name="Google Shape;164;p18"/>
          <p:cNvSpPr txBox="1"/>
          <p:nvPr>
            <p:ph idx="3" type="subTitle"/>
          </p:nvPr>
        </p:nvSpPr>
        <p:spPr>
          <a:xfrm>
            <a:off x="3189587" y="4114925"/>
            <a:ext cx="27783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18"/>
          <p:cNvSpPr txBox="1"/>
          <p:nvPr>
            <p:ph idx="4" type="title"/>
          </p:nvPr>
        </p:nvSpPr>
        <p:spPr>
          <a:xfrm>
            <a:off x="5652399" y="2182150"/>
            <a:ext cx="27783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6" name="Google Shape;166;p18"/>
          <p:cNvSpPr txBox="1"/>
          <p:nvPr>
            <p:ph idx="5" type="subTitle"/>
          </p:nvPr>
        </p:nvSpPr>
        <p:spPr>
          <a:xfrm>
            <a:off x="5652399" y="2991875"/>
            <a:ext cx="2778300" cy="4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1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 name="Google Shape;169;p18"/>
          <p:cNvPicPr preferRelativeResize="0"/>
          <p:nvPr/>
        </p:nvPicPr>
        <p:blipFill rotWithShape="1">
          <a:blip r:embed="rId3">
            <a:alphaModFix amt="75000"/>
          </a:blip>
          <a:srcRect b="0" l="16597" r="0" t="23395"/>
          <a:stretch/>
        </p:blipFill>
        <p:spPr>
          <a:xfrm rot="-5400000">
            <a:off x="-1349762" y="941737"/>
            <a:ext cx="5684874" cy="3233001"/>
          </a:xfrm>
          <a:prstGeom prst="rect">
            <a:avLst/>
          </a:prstGeom>
          <a:noFill/>
          <a:ln>
            <a:noFill/>
          </a:ln>
        </p:spPr>
      </p:pic>
      <p:pic>
        <p:nvPicPr>
          <p:cNvPr id="170" name="Google Shape;170;p18"/>
          <p:cNvPicPr preferRelativeResize="0"/>
          <p:nvPr/>
        </p:nvPicPr>
        <p:blipFill rotWithShape="1">
          <a:blip r:embed="rId3">
            <a:alphaModFix amt="75000"/>
          </a:blip>
          <a:srcRect b="0" l="23059" r="0" t="16268"/>
          <a:stretch/>
        </p:blipFill>
        <p:spPr>
          <a:xfrm rot="5400004">
            <a:off x="5600637" y="400113"/>
            <a:ext cx="4438774" cy="2990847"/>
          </a:xfrm>
          <a:prstGeom prst="rect">
            <a:avLst/>
          </a:prstGeom>
          <a:noFill/>
          <a:ln>
            <a:noFill/>
          </a:ln>
        </p:spPr>
      </p:pic>
      <p:sp>
        <p:nvSpPr>
          <p:cNvPr id="171" name="Google Shape;171;p18"/>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172"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txBox="1"/>
          <p:nvPr>
            <p:ph type="title"/>
          </p:nvPr>
        </p:nvSpPr>
        <p:spPr>
          <a:xfrm>
            <a:off x="1600200" y="1345325"/>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 name="Google Shape;178;p19"/>
          <p:cNvSpPr txBox="1"/>
          <p:nvPr>
            <p:ph idx="1" type="subTitle"/>
          </p:nvPr>
        </p:nvSpPr>
        <p:spPr>
          <a:xfrm>
            <a:off x="1600200" y="1576824"/>
            <a:ext cx="5943600" cy="7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9"/>
          <p:cNvSpPr txBox="1"/>
          <p:nvPr>
            <p:ph idx="2" type="title"/>
          </p:nvPr>
        </p:nvSpPr>
        <p:spPr>
          <a:xfrm>
            <a:off x="1600200" y="2491787"/>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0" name="Google Shape;180;p19"/>
          <p:cNvSpPr txBox="1"/>
          <p:nvPr>
            <p:ph idx="3" type="subTitle"/>
          </p:nvPr>
        </p:nvSpPr>
        <p:spPr>
          <a:xfrm>
            <a:off x="1600200" y="2721226"/>
            <a:ext cx="5943600" cy="7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9"/>
          <p:cNvSpPr txBox="1"/>
          <p:nvPr>
            <p:ph idx="4" type="title"/>
          </p:nvPr>
        </p:nvSpPr>
        <p:spPr>
          <a:xfrm>
            <a:off x="1593425" y="3636142"/>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2" name="Google Shape;182;p19"/>
          <p:cNvSpPr txBox="1"/>
          <p:nvPr>
            <p:ph idx="5" type="subTitle"/>
          </p:nvPr>
        </p:nvSpPr>
        <p:spPr>
          <a:xfrm>
            <a:off x="1593425" y="3867801"/>
            <a:ext cx="5943600" cy="7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83" name="Google Shape;183;p19"/>
          <p:cNvPicPr preferRelativeResize="0"/>
          <p:nvPr/>
        </p:nvPicPr>
        <p:blipFill rotWithShape="1">
          <a:blip r:embed="rId3">
            <a:alphaModFix amt="75000"/>
          </a:blip>
          <a:srcRect b="66797" l="-60" r="0" t="535"/>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b="66797" l="-60" r="0" t="535"/>
          <a:stretch/>
        </p:blipFill>
        <p:spPr>
          <a:xfrm rot="5400003">
            <a:off x="-2553948" y="1988316"/>
            <a:ext cx="5772273" cy="1166871"/>
          </a:xfrm>
          <a:prstGeom prst="rect">
            <a:avLst/>
          </a:prstGeom>
          <a:noFill/>
          <a:ln>
            <a:noFill/>
          </a:ln>
        </p:spPr>
      </p:pic>
      <p:sp>
        <p:nvSpPr>
          <p:cNvPr id="185" name="Google Shape;185;p19"/>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2">
    <p:spTree>
      <p:nvGrpSpPr>
        <p:cNvPr id="186" name="Shape 186"/>
        <p:cNvGrpSpPr/>
        <p:nvPr/>
      </p:nvGrpSpPr>
      <p:grpSpPr>
        <a:xfrm>
          <a:off x="0" y="0"/>
          <a:ext cx="0" cy="0"/>
          <a:chOff x="0" y="0"/>
          <a:chExt cx="0" cy="0"/>
        </a:xfrm>
      </p:grpSpPr>
      <p:pic>
        <p:nvPicPr>
          <p:cNvPr id="187" name="Google Shape;187;p20"/>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88" name="Google Shape;188;p2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txBox="1"/>
          <p:nvPr>
            <p:ph idx="1" type="subTitle"/>
          </p:nvPr>
        </p:nvSpPr>
        <p:spPr>
          <a:xfrm>
            <a:off x="2109048" y="1553404"/>
            <a:ext cx="2315400" cy="457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2" name="Google Shape;192;p20"/>
          <p:cNvSpPr txBox="1"/>
          <p:nvPr>
            <p:ph idx="2" type="subTitle"/>
          </p:nvPr>
        </p:nvSpPr>
        <p:spPr>
          <a:xfrm>
            <a:off x="2109047" y="1915655"/>
            <a:ext cx="2315400" cy="4845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193" name="Google Shape;193;p20"/>
          <p:cNvSpPr txBox="1"/>
          <p:nvPr>
            <p:ph idx="3" type="subTitle"/>
          </p:nvPr>
        </p:nvSpPr>
        <p:spPr>
          <a:xfrm>
            <a:off x="4708749" y="1553404"/>
            <a:ext cx="2326200" cy="4572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2000">
                <a:solidFill>
                  <a:schemeClr val="accent1"/>
                </a:solidFill>
                <a:latin typeface="Audiowide"/>
                <a:ea typeface="Audiowide"/>
                <a:cs typeface="Audiowide"/>
                <a:sym typeface="Audiowide"/>
              </a:defRPr>
            </a:lvl1pPr>
            <a:lvl2pPr lvl="1" rtl="0" algn="r">
              <a:spcBef>
                <a:spcPts val="0"/>
              </a:spcBef>
              <a:spcAft>
                <a:spcPts val="0"/>
              </a:spcAft>
              <a:buNone/>
              <a:defRPr sz="2000">
                <a:solidFill>
                  <a:schemeClr val="accent1"/>
                </a:solidFill>
                <a:latin typeface="Audiowide"/>
                <a:ea typeface="Audiowide"/>
                <a:cs typeface="Audiowide"/>
                <a:sym typeface="Audiowide"/>
              </a:defRPr>
            </a:lvl2pPr>
            <a:lvl3pPr lvl="2" rtl="0" algn="r">
              <a:spcBef>
                <a:spcPts val="0"/>
              </a:spcBef>
              <a:spcAft>
                <a:spcPts val="0"/>
              </a:spcAft>
              <a:buNone/>
              <a:defRPr sz="2000">
                <a:solidFill>
                  <a:schemeClr val="accent1"/>
                </a:solidFill>
                <a:latin typeface="Audiowide"/>
                <a:ea typeface="Audiowide"/>
                <a:cs typeface="Audiowide"/>
                <a:sym typeface="Audiowide"/>
              </a:defRPr>
            </a:lvl3pPr>
            <a:lvl4pPr lvl="3" rtl="0" algn="r">
              <a:spcBef>
                <a:spcPts val="0"/>
              </a:spcBef>
              <a:spcAft>
                <a:spcPts val="0"/>
              </a:spcAft>
              <a:buNone/>
              <a:defRPr sz="2000">
                <a:solidFill>
                  <a:schemeClr val="accent1"/>
                </a:solidFill>
                <a:latin typeface="Audiowide"/>
                <a:ea typeface="Audiowide"/>
                <a:cs typeface="Audiowide"/>
                <a:sym typeface="Audiowide"/>
              </a:defRPr>
            </a:lvl4pPr>
            <a:lvl5pPr lvl="4" rtl="0" algn="r">
              <a:spcBef>
                <a:spcPts val="0"/>
              </a:spcBef>
              <a:spcAft>
                <a:spcPts val="0"/>
              </a:spcAft>
              <a:buNone/>
              <a:defRPr sz="2000">
                <a:solidFill>
                  <a:schemeClr val="accent1"/>
                </a:solidFill>
                <a:latin typeface="Audiowide"/>
                <a:ea typeface="Audiowide"/>
                <a:cs typeface="Audiowide"/>
                <a:sym typeface="Audiowide"/>
              </a:defRPr>
            </a:lvl5pPr>
            <a:lvl6pPr lvl="5" rtl="0" algn="r">
              <a:spcBef>
                <a:spcPts val="0"/>
              </a:spcBef>
              <a:spcAft>
                <a:spcPts val="0"/>
              </a:spcAft>
              <a:buNone/>
              <a:defRPr sz="2000">
                <a:solidFill>
                  <a:schemeClr val="accent1"/>
                </a:solidFill>
                <a:latin typeface="Audiowide"/>
                <a:ea typeface="Audiowide"/>
                <a:cs typeface="Audiowide"/>
                <a:sym typeface="Audiowide"/>
              </a:defRPr>
            </a:lvl6pPr>
            <a:lvl7pPr lvl="6" rtl="0" algn="r">
              <a:spcBef>
                <a:spcPts val="0"/>
              </a:spcBef>
              <a:spcAft>
                <a:spcPts val="0"/>
              </a:spcAft>
              <a:buNone/>
              <a:defRPr sz="2000">
                <a:solidFill>
                  <a:schemeClr val="accent1"/>
                </a:solidFill>
                <a:latin typeface="Audiowide"/>
                <a:ea typeface="Audiowide"/>
                <a:cs typeface="Audiowide"/>
                <a:sym typeface="Audiowide"/>
              </a:defRPr>
            </a:lvl7pPr>
            <a:lvl8pPr lvl="7" rtl="0" algn="r">
              <a:spcBef>
                <a:spcPts val="0"/>
              </a:spcBef>
              <a:spcAft>
                <a:spcPts val="0"/>
              </a:spcAft>
              <a:buNone/>
              <a:defRPr sz="2000">
                <a:solidFill>
                  <a:schemeClr val="accent1"/>
                </a:solidFill>
                <a:latin typeface="Audiowide"/>
                <a:ea typeface="Audiowide"/>
                <a:cs typeface="Audiowide"/>
                <a:sym typeface="Audiowide"/>
              </a:defRPr>
            </a:lvl8pPr>
            <a:lvl9pPr lvl="8" rtl="0" algn="r">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4" name="Google Shape;194;p20"/>
          <p:cNvSpPr txBox="1"/>
          <p:nvPr>
            <p:ph idx="4" type="subTitle"/>
          </p:nvPr>
        </p:nvSpPr>
        <p:spPr>
          <a:xfrm>
            <a:off x="4708753" y="1915655"/>
            <a:ext cx="2326200" cy="484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195" name="Google Shape;195;p20"/>
          <p:cNvSpPr txBox="1"/>
          <p:nvPr>
            <p:ph idx="5" type="subTitle"/>
          </p:nvPr>
        </p:nvSpPr>
        <p:spPr>
          <a:xfrm>
            <a:off x="2109048" y="3102807"/>
            <a:ext cx="2313300" cy="457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6" name="Google Shape;196;p20"/>
          <p:cNvSpPr txBox="1"/>
          <p:nvPr>
            <p:ph idx="6" type="subTitle"/>
          </p:nvPr>
        </p:nvSpPr>
        <p:spPr>
          <a:xfrm>
            <a:off x="2109047" y="3462836"/>
            <a:ext cx="2313300" cy="4845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197" name="Google Shape;197;p20"/>
          <p:cNvSpPr txBox="1"/>
          <p:nvPr>
            <p:ph idx="7" type="subTitle"/>
          </p:nvPr>
        </p:nvSpPr>
        <p:spPr>
          <a:xfrm>
            <a:off x="4708750" y="3102806"/>
            <a:ext cx="2326200" cy="4572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2000">
                <a:solidFill>
                  <a:schemeClr val="accent1"/>
                </a:solidFill>
                <a:latin typeface="Audiowide"/>
                <a:ea typeface="Audiowide"/>
                <a:cs typeface="Audiowide"/>
                <a:sym typeface="Audiowide"/>
              </a:defRPr>
            </a:lvl1pPr>
            <a:lvl2pPr lvl="1" rtl="0" algn="r">
              <a:spcBef>
                <a:spcPts val="0"/>
              </a:spcBef>
              <a:spcAft>
                <a:spcPts val="0"/>
              </a:spcAft>
              <a:buNone/>
              <a:defRPr sz="2000">
                <a:solidFill>
                  <a:schemeClr val="accent1"/>
                </a:solidFill>
                <a:latin typeface="Audiowide"/>
                <a:ea typeface="Audiowide"/>
                <a:cs typeface="Audiowide"/>
                <a:sym typeface="Audiowide"/>
              </a:defRPr>
            </a:lvl2pPr>
            <a:lvl3pPr lvl="2" rtl="0" algn="r">
              <a:spcBef>
                <a:spcPts val="0"/>
              </a:spcBef>
              <a:spcAft>
                <a:spcPts val="0"/>
              </a:spcAft>
              <a:buNone/>
              <a:defRPr sz="2000">
                <a:solidFill>
                  <a:schemeClr val="accent1"/>
                </a:solidFill>
                <a:latin typeface="Audiowide"/>
                <a:ea typeface="Audiowide"/>
                <a:cs typeface="Audiowide"/>
                <a:sym typeface="Audiowide"/>
              </a:defRPr>
            </a:lvl3pPr>
            <a:lvl4pPr lvl="3" rtl="0" algn="r">
              <a:spcBef>
                <a:spcPts val="0"/>
              </a:spcBef>
              <a:spcAft>
                <a:spcPts val="0"/>
              </a:spcAft>
              <a:buNone/>
              <a:defRPr sz="2000">
                <a:solidFill>
                  <a:schemeClr val="accent1"/>
                </a:solidFill>
                <a:latin typeface="Audiowide"/>
                <a:ea typeface="Audiowide"/>
                <a:cs typeface="Audiowide"/>
                <a:sym typeface="Audiowide"/>
              </a:defRPr>
            </a:lvl4pPr>
            <a:lvl5pPr lvl="4" rtl="0" algn="r">
              <a:spcBef>
                <a:spcPts val="0"/>
              </a:spcBef>
              <a:spcAft>
                <a:spcPts val="0"/>
              </a:spcAft>
              <a:buNone/>
              <a:defRPr sz="2000">
                <a:solidFill>
                  <a:schemeClr val="accent1"/>
                </a:solidFill>
                <a:latin typeface="Audiowide"/>
                <a:ea typeface="Audiowide"/>
                <a:cs typeface="Audiowide"/>
                <a:sym typeface="Audiowide"/>
              </a:defRPr>
            </a:lvl5pPr>
            <a:lvl6pPr lvl="5" rtl="0" algn="r">
              <a:spcBef>
                <a:spcPts val="0"/>
              </a:spcBef>
              <a:spcAft>
                <a:spcPts val="0"/>
              </a:spcAft>
              <a:buNone/>
              <a:defRPr sz="2000">
                <a:solidFill>
                  <a:schemeClr val="accent1"/>
                </a:solidFill>
                <a:latin typeface="Audiowide"/>
                <a:ea typeface="Audiowide"/>
                <a:cs typeface="Audiowide"/>
                <a:sym typeface="Audiowide"/>
              </a:defRPr>
            </a:lvl6pPr>
            <a:lvl7pPr lvl="6" rtl="0" algn="r">
              <a:spcBef>
                <a:spcPts val="0"/>
              </a:spcBef>
              <a:spcAft>
                <a:spcPts val="0"/>
              </a:spcAft>
              <a:buNone/>
              <a:defRPr sz="2000">
                <a:solidFill>
                  <a:schemeClr val="accent1"/>
                </a:solidFill>
                <a:latin typeface="Audiowide"/>
                <a:ea typeface="Audiowide"/>
                <a:cs typeface="Audiowide"/>
                <a:sym typeface="Audiowide"/>
              </a:defRPr>
            </a:lvl7pPr>
            <a:lvl8pPr lvl="7" rtl="0" algn="r">
              <a:spcBef>
                <a:spcPts val="0"/>
              </a:spcBef>
              <a:spcAft>
                <a:spcPts val="0"/>
              </a:spcAft>
              <a:buNone/>
              <a:defRPr sz="2000">
                <a:solidFill>
                  <a:schemeClr val="accent1"/>
                </a:solidFill>
                <a:latin typeface="Audiowide"/>
                <a:ea typeface="Audiowide"/>
                <a:cs typeface="Audiowide"/>
                <a:sym typeface="Audiowide"/>
              </a:defRPr>
            </a:lvl8pPr>
            <a:lvl9pPr lvl="8" rtl="0" algn="r">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8" name="Google Shape;198;p20"/>
          <p:cNvSpPr txBox="1"/>
          <p:nvPr>
            <p:ph idx="8" type="subTitle"/>
          </p:nvPr>
        </p:nvSpPr>
        <p:spPr>
          <a:xfrm>
            <a:off x="4708753" y="3462836"/>
            <a:ext cx="2326200" cy="484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199" name="Google Shape;199;p2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00" name="Google Shape;200;p20"/>
          <p:cNvPicPr preferRelativeResize="0"/>
          <p:nvPr/>
        </p:nvPicPr>
        <p:blipFill rotWithShape="1">
          <a:blip r:embed="rId3">
            <a:alphaModFix amt="75000"/>
          </a:blip>
          <a:srcRect b="0" l="23664" r="0" t="13299"/>
          <a:stretch/>
        </p:blipFill>
        <p:spPr>
          <a:xfrm>
            <a:off x="-142875" y="-308600"/>
            <a:ext cx="4171950" cy="2933699"/>
          </a:xfrm>
          <a:prstGeom prst="rect">
            <a:avLst/>
          </a:prstGeom>
          <a:noFill/>
          <a:ln>
            <a:noFill/>
          </a:ln>
        </p:spPr>
      </p:pic>
      <p:pic>
        <p:nvPicPr>
          <p:cNvPr id="201" name="Google Shape;201;p20"/>
          <p:cNvPicPr preferRelativeResize="0"/>
          <p:nvPr/>
        </p:nvPicPr>
        <p:blipFill rotWithShape="1">
          <a:blip r:embed="rId3">
            <a:alphaModFix amt="75000"/>
          </a:blip>
          <a:srcRect b="0" l="21334" r="0" t="3883"/>
          <a:stretch/>
        </p:blipFill>
        <p:spPr>
          <a:xfrm rot="-10799995">
            <a:off x="5587300" y="2451302"/>
            <a:ext cx="3747200" cy="28350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9" name="Google Shape;19;p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ph type="title"/>
          </p:nvPr>
        </p:nvSpPr>
        <p:spPr>
          <a:xfrm>
            <a:off x="4491888" y="1682463"/>
            <a:ext cx="3312300" cy="111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700">
                <a:solidFill>
                  <a:schemeClr val="accen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23" name="Google Shape;23;p3"/>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4" name="Google Shape;24;p3"/>
          <p:cNvSpPr txBox="1"/>
          <p:nvPr>
            <p:ph hasCustomPrompt="1" idx="2" type="title"/>
          </p:nvPr>
        </p:nvSpPr>
        <p:spPr>
          <a:xfrm>
            <a:off x="1931113" y="1872250"/>
            <a:ext cx="1728900" cy="1188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8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pic>
        <p:nvPicPr>
          <p:cNvPr id="25" name="Google Shape;25;p3"/>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6" name="Google Shape;26;p3"/>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2" name="Shape 202"/>
        <p:cNvGrpSpPr/>
        <p:nvPr/>
      </p:nvGrpSpPr>
      <p:grpSpPr>
        <a:xfrm>
          <a:off x="0" y="0"/>
          <a:ext cx="0" cy="0"/>
          <a:chOff x="0" y="0"/>
          <a:chExt cx="0" cy="0"/>
        </a:xfrm>
      </p:grpSpPr>
      <p:pic>
        <p:nvPicPr>
          <p:cNvPr id="203" name="Google Shape;203;p21"/>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04" name="Google Shape;204;p2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txBox="1"/>
          <p:nvPr>
            <p:ph type="title"/>
          </p:nvPr>
        </p:nvSpPr>
        <p:spPr>
          <a:xfrm>
            <a:off x="720000"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08" name="Google Shape;208;p21"/>
          <p:cNvSpPr txBox="1"/>
          <p:nvPr>
            <p:ph idx="1" type="subTitle"/>
          </p:nvPr>
        </p:nvSpPr>
        <p:spPr>
          <a:xfrm>
            <a:off x="720204"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21"/>
          <p:cNvSpPr txBox="1"/>
          <p:nvPr>
            <p:ph idx="2" type="title"/>
          </p:nvPr>
        </p:nvSpPr>
        <p:spPr>
          <a:xfrm>
            <a:off x="3368276"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0" name="Google Shape;210;p21"/>
          <p:cNvSpPr txBox="1"/>
          <p:nvPr>
            <p:ph idx="3" type="subTitle"/>
          </p:nvPr>
        </p:nvSpPr>
        <p:spPr>
          <a:xfrm>
            <a:off x="3368275"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21"/>
          <p:cNvSpPr txBox="1"/>
          <p:nvPr>
            <p:ph idx="4" type="title"/>
          </p:nvPr>
        </p:nvSpPr>
        <p:spPr>
          <a:xfrm>
            <a:off x="720204" y="323737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2" name="Google Shape;212;p21"/>
          <p:cNvSpPr txBox="1"/>
          <p:nvPr>
            <p:ph idx="5" type="subTitle"/>
          </p:nvPr>
        </p:nvSpPr>
        <p:spPr>
          <a:xfrm>
            <a:off x="720204"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1"/>
          <p:cNvSpPr txBox="1"/>
          <p:nvPr>
            <p:ph idx="6" type="title"/>
          </p:nvPr>
        </p:nvSpPr>
        <p:spPr>
          <a:xfrm>
            <a:off x="3368276" y="323737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4" name="Google Shape;214;p21"/>
          <p:cNvSpPr txBox="1"/>
          <p:nvPr>
            <p:ph idx="7" type="subTitle"/>
          </p:nvPr>
        </p:nvSpPr>
        <p:spPr>
          <a:xfrm>
            <a:off x="3368275"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1"/>
          <p:cNvSpPr txBox="1"/>
          <p:nvPr>
            <p:ph idx="8" type="title"/>
          </p:nvPr>
        </p:nvSpPr>
        <p:spPr>
          <a:xfrm>
            <a:off x="6000876"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6" name="Google Shape;216;p21"/>
          <p:cNvSpPr txBox="1"/>
          <p:nvPr>
            <p:ph idx="9" type="subTitle"/>
          </p:nvPr>
        </p:nvSpPr>
        <p:spPr>
          <a:xfrm>
            <a:off x="6000875"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1"/>
          <p:cNvSpPr txBox="1"/>
          <p:nvPr>
            <p:ph idx="13" type="title"/>
          </p:nvPr>
        </p:nvSpPr>
        <p:spPr>
          <a:xfrm>
            <a:off x="6000876" y="3237376"/>
            <a:ext cx="2423100" cy="426900"/>
          </a:xfrm>
          <a:prstGeom prst="rect">
            <a:avLst/>
          </a:prstGeom>
        </p:spPr>
        <p:txBody>
          <a:bodyPr anchorCtr="0" anchor="b" bIns="91425" lIns="91425" spcFirstLastPara="1" rIns="91425" wrap="square" tIns="91425">
            <a:noAutofit/>
          </a:bodyPr>
          <a:lstStyle>
            <a:lvl1pPr lvl="0" rtl="0" algn="ctr">
              <a:lnSpc>
                <a:spcPct val="132352"/>
              </a:lnSpc>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8" name="Google Shape;218;p21"/>
          <p:cNvSpPr txBox="1"/>
          <p:nvPr>
            <p:ph idx="14" type="subTitle"/>
          </p:nvPr>
        </p:nvSpPr>
        <p:spPr>
          <a:xfrm>
            <a:off x="6000875"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1"/>
          <p:cNvSpPr txBox="1"/>
          <p:nvPr>
            <p:ph idx="15"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20" name="Google Shape;220;p21"/>
          <p:cNvPicPr preferRelativeResize="0"/>
          <p:nvPr/>
        </p:nvPicPr>
        <p:blipFill rotWithShape="1">
          <a:blip r:embed="rId3">
            <a:alphaModFix amt="75000"/>
          </a:blip>
          <a:srcRect b="0" l="23147" r="0" t="15754"/>
          <a:stretch/>
        </p:blipFill>
        <p:spPr>
          <a:xfrm rot="5400000">
            <a:off x="5748539" y="489536"/>
            <a:ext cx="4351724" cy="2953549"/>
          </a:xfrm>
          <a:prstGeom prst="rect">
            <a:avLst/>
          </a:prstGeom>
          <a:noFill/>
          <a:ln>
            <a:noFill/>
          </a:ln>
        </p:spPr>
      </p:pic>
      <p:pic>
        <p:nvPicPr>
          <p:cNvPr id="221" name="Google Shape;221;p21"/>
          <p:cNvPicPr preferRelativeResize="0"/>
          <p:nvPr/>
        </p:nvPicPr>
        <p:blipFill rotWithShape="1">
          <a:blip r:embed="rId3">
            <a:alphaModFix amt="75000"/>
          </a:blip>
          <a:srcRect b="0" l="19672" r="0" t="17471"/>
          <a:stretch/>
        </p:blipFill>
        <p:spPr>
          <a:xfrm rot="-5399996">
            <a:off x="-957325" y="1514479"/>
            <a:ext cx="4633974" cy="294791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222" name="Shape 222"/>
        <p:cNvGrpSpPr/>
        <p:nvPr/>
      </p:nvGrpSpPr>
      <p:grpSpPr>
        <a:xfrm>
          <a:off x="0" y="0"/>
          <a:ext cx="0" cy="0"/>
          <a:chOff x="0" y="0"/>
          <a:chExt cx="0" cy="0"/>
        </a:xfrm>
      </p:grpSpPr>
      <p:pic>
        <p:nvPicPr>
          <p:cNvPr id="223" name="Google Shape;223;p22"/>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24" name="Google Shape;224;p2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txBox="1"/>
          <p:nvPr>
            <p:ph type="title"/>
          </p:nvPr>
        </p:nvSpPr>
        <p:spPr>
          <a:xfrm>
            <a:off x="867750"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28" name="Google Shape;228;p22"/>
          <p:cNvSpPr txBox="1"/>
          <p:nvPr>
            <p:ph idx="1" type="subTitle"/>
          </p:nvPr>
        </p:nvSpPr>
        <p:spPr>
          <a:xfrm>
            <a:off x="867750"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2"/>
          <p:cNvSpPr txBox="1"/>
          <p:nvPr>
            <p:ph idx="2" type="title"/>
          </p:nvPr>
        </p:nvSpPr>
        <p:spPr>
          <a:xfrm>
            <a:off x="3651596"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30" name="Google Shape;230;p22"/>
          <p:cNvSpPr txBox="1"/>
          <p:nvPr>
            <p:ph idx="3" type="subTitle"/>
          </p:nvPr>
        </p:nvSpPr>
        <p:spPr>
          <a:xfrm>
            <a:off x="3651596"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22"/>
          <p:cNvSpPr txBox="1"/>
          <p:nvPr>
            <p:ph idx="4" type="title"/>
          </p:nvPr>
        </p:nvSpPr>
        <p:spPr>
          <a:xfrm>
            <a:off x="6434843"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32" name="Google Shape;232;p22"/>
          <p:cNvSpPr txBox="1"/>
          <p:nvPr>
            <p:ph idx="5" type="subTitle"/>
          </p:nvPr>
        </p:nvSpPr>
        <p:spPr>
          <a:xfrm>
            <a:off x="6434843"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22"/>
          <p:cNvSpPr txBox="1"/>
          <p:nvPr>
            <p:ph hasCustomPrompt="1" idx="6" type="title"/>
          </p:nvPr>
        </p:nvSpPr>
        <p:spPr>
          <a:xfrm>
            <a:off x="1316850"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34" name="Google Shape;234;p22"/>
          <p:cNvSpPr txBox="1"/>
          <p:nvPr>
            <p:ph hasCustomPrompt="1" idx="7" type="title"/>
          </p:nvPr>
        </p:nvSpPr>
        <p:spPr>
          <a:xfrm>
            <a:off x="4100400"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235" name="Google Shape;235;p22"/>
          <p:cNvSpPr txBox="1"/>
          <p:nvPr>
            <p:ph hasCustomPrompt="1" idx="8" type="title"/>
          </p:nvPr>
        </p:nvSpPr>
        <p:spPr>
          <a:xfrm>
            <a:off x="6883943"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236" name="Google Shape;236;p22"/>
          <p:cNvSpPr txBox="1"/>
          <p:nvPr>
            <p:ph idx="9"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37" name="Google Shape;237;p22"/>
          <p:cNvPicPr preferRelativeResize="0"/>
          <p:nvPr/>
        </p:nvPicPr>
        <p:blipFill rotWithShape="1">
          <a:blip r:embed="rId3">
            <a:alphaModFix amt="75000"/>
          </a:blip>
          <a:srcRect b="0" l="23312" r="0" t="17389"/>
          <a:stretch/>
        </p:blipFill>
        <p:spPr>
          <a:xfrm rot="5400000">
            <a:off x="5724725" y="522874"/>
            <a:ext cx="4342200" cy="2896400"/>
          </a:xfrm>
          <a:prstGeom prst="rect">
            <a:avLst/>
          </a:prstGeom>
          <a:noFill/>
          <a:ln>
            <a:noFill/>
          </a:ln>
        </p:spPr>
      </p:pic>
      <p:pic>
        <p:nvPicPr>
          <p:cNvPr id="238" name="Google Shape;238;p22"/>
          <p:cNvPicPr preferRelativeResize="0"/>
          <p:nvPr/>
        </p:nvPicPr>
        <p:blipFill rotWithShape="1">
          <a:blip r:embed="rId3">
            <a:alphaModFix amt="75000"/>
          </a:blip>
          <a:srcRect b="0" l="21488" r="0" t="20407"/>
          <a:stretch/>
        </p:blipFill>
        <p:spPr>
          <a:xfrm rot="-5399996">
            <a:off x="-852549" y="1514479"/>
            <a:ext cx="4529198" cy="28431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239" name="Shape 239"/>
        <p:cNvGrpSpPr/>
        <p:nvPr/>
      </p:nvGrpSpPr>
      <p:grpSpPr>
        <a:xfrm>
          <a:off x="0" y="0"/>
          <a:ext cx="0" cy="0"/>
          <a:chOff x="0" y="0"/>
          <a:chExt cx="0" cy="0"/>
        </a:xfrm>
      </p:grpSpPr>
      <p:pic>
        <p:nvPicPr>
          <p:cNvPr id="240" name="Google Shape;240;p2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41" name="Google Shape;241;p2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txBox="1"/>
          <p:nvPr>
            <p:ph type="title"/>
          </p:nvPr>
        </p:nvSpPr>
        <p:spPr>
          <a:xfrm>
            <a:off x="721575" y="540775"/>
            <a:ext cx="7704000" cy="5727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245" name="Google Shape;245;p23"/>
          <p:cNvPicPr preferRelativeResize="0"/>
          <p:nvPr/>
        </p:nvPicPr>
        <p:blipFill rotWithShape="1">
          <a:blip r:embed="rId3">
            <a:alphaModFix amt="75000"/>
          </a:blip>
          <a:srcRect b="0" l="26204" r="0" t="0"/>
          <a:stretch/>
        </p:blipFill>
        <p:spPr>
          <a:xfrm rot="-5400000">
            <a:off x="-785911" y="1937192"/>
            <a:ext cx="3611223" cy="3030000"/>
          </a:xfrm>
          <a:prstGeom prst="rect">
            <a:avLst/>
          </a:prstGeom>
          <a:noFill/>
          <a:ln>
            <a:noFill/>
          </a:ln>
        </p:spPr>
      </p:pic>
      <p:pic>
        <p:nvPicPr>
          <p:cNvPr id="246" name="Google Shape;246;p23"/>
          <p:cNvPicPr preferRelativeResize="0"/>
          <p:nvPr/>
        </p:nvPicPr>
        <p:blipFill rotWithShape="1">
          <a:blip r:embed="rId3">
            <a:alphaModFix amt="75000"/>
          </a:blip>
          <a:srcRect b="0" l="26335" r="0" t="537"/>
          <a:stretch/>
        </p:blipFill>
        <p:spPr>
          <a:xfrm rot="5400005">
            <a:off x="6372987" y="109689"/>
            <a:ext cx="3429100" cy="286682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47" name="Shape 247"/>
        <p:cNvGrpSpPr/>
        <p:nvPr/>
      </p:nvGrpSpPr>
      <p:grpSpPr>
        <a:xfrm>
          <a:off x="0" y="0"/>
          <a:ext cx="0" cy="0"/>
          <a:chOff x="0" y="0"/>
          <a:chExt cx="0" cy="0"/>
        </a:xfrm>
      </p:grpSpPr>
      <p:pic>
        <p:nvPicPr>
          <p:cNvPr id="248" name="Google Shape;248;p2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49" name="Google Shape;249;p2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txBox="1"/>
          <p:nvPr>
            <p:ph type="ctrTitle"/>
          </p:nvPr>
        </p:nvSpPr>
        <p:spPr>
          <a:xfrm>
            <a:off x="2243613" y="573100"/>
            <a:ext cx="46617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3" name="Google Shape;253;p24"/>
          <p:cNvSpPr txBox="1"/>
          <p:nvPr>
            <p:ph idx="1" type="subTitle"/>
          </p:nvPr>
        </p:nvSpPr>
        <p:spPr>
          <a:xfrm>
            <a:off x="2243625" y="1723300"/>
            <a:ext cx="46617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254" name="Google Shape;254;p24"/>
          <p:cNvSpPr txBox="1"/>
          <p:nvPr/>
        </p:nvSpPr>
        <p:spPr>
          <a:xfrm>
            <a:off x="2072100" y="4182850"/>
            <a:ext cx="4999800" cy="420600"/>
          </a:xfrm>
          <a:prstGeom prst="rect">
            <a:avLst/>
          </a:prstGeom>
          <a:noFill/>
          <a:ln>
            <a:noFill/>
          </a:ln>
        </p:spPr>
        <p:txBody>
          <a:bodyPr anchorCtr="0" anchor="b" bIns="0" lIns="91425" spcFirstLastPara="1" rIns="0" wrap="square" tIns="0">
            <a:noAutofit/>
          </a:bodyPr>
          <a:lstStyle/>
          <a:p>
            <a:pPr indent="0" lvl="0" marL="0" rtl="0" algn="ctr">
              <a:lnSpc>
                <a:spcPct val="100000"/>
              </a:lnSpc>
              <a:spcBef>
                <a:spcPts val="300"/>
              </a:spcBef>
              <a:spcAft>
                <a:spcPts val="0"/>
              </a:spcAft>
              <a:buNone/>
            </a:pPr>
            <a:r>
              <a:rPr lang="en" sz="1200">
                <a:solidFill>
                  <a:schemeClr val="lt1"/>
                </a:solidFill>
                <a:latin typeface="Karla"/>
                <a:ea typeface="Karla"/>
                <a:cs typeface="Karla"/>
                <a:sym typeface="Karla"/>
              </a:rPr>
              <a:t>CREDITS: This presentation template was created by </a:t>
            </a:r>
            <a:r>
              <a:rPr b="1" lang="en" sz="1200">
                <a:solidFill>
                  <a:schemeClr val="lt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lt1"/>
                </a:solidFill>
                <a:latin typeface="Karla"/>
                <a:ea typeface="Karla"/>
                <a:cs typeface="Karla"/>
                <a:sym typeface="Karla"/>
              </a:rPr>
              <a:t>, and includes icons by </a:t>
            </a:r>
            <a:r>
              <a:rPr b="1" lang="en" sz="1200">
                <a:solidFill>
                  <a:schemeClr val="lt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lt1"/>
                </a:solidFill>
                <a:latin typeface="Karla"/>
                <a:ea typeface="Karla"/>
                <a:cs typeface="Karla"/>
                <a:sym typeface="Karla"/>
              </a:rPr>
              <a:t> and infographics &amp; images by </a:t>
            </a:r>
            <a:r>
              <a:rPr b="1" lang="en" sz="1200">
                <a:solidFill>
                  <a:schemeClr val="lt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lt1"/>
              </a:solidFill>
              <a:latin typeface="Karla"/>
              <a:ea typeface="Karla"/>
              <a:cs typeface="Karla"/>
              <a:sym typeface="Karla"/>
            </a:endParaRPr>
          </a:p>
        </p:txBody>
      </p:sp>
      <p:pic>
        <p:nvPicPr>
          <p:cNvPr id="255" name="Google Shape;255;p24"/>
          <p:cNvPicPr preferRelativeResize="0"/>
          <p:nvPr/>
        </p:nvPicPr>
        <p:blipFill rotWithShape="1">
          <a:blip r:embed="rId6">
            <a:alphaModFix amt="75000"/>
          </a:blip>
          <a:srcRect b="0" l="18320" r="0" t="0"/>
          <a:stretch/>
        </p:blipFill>
        <p:spPr>
          <a:xfrm rot="5400000">
            <a:off x="5077976" y="347474"/>
            <a:ext cx="5076823" cy="3848475"/>
          </a:xfrm>
          <a:prstGeom prst="rect">
            <a:avLst/>
          </a:prstGeom>
          <a:noFill/>
          <a:ln>
            <a:noFill/>
          </a:ln>
        </p:spPr>
      </p:pic>
      <p:pic>
        <p:nvPicPr>
          <p:cNvPr id="256" name="Google Shape;256;p24"/>
          <p:cNvPicPr preferRelativeResize="0"/>
          <p:nvPr/>
        </p:nvPicPr>
        <p:blipFill rotWithShape="1">
          <a:blip r:embed="rId6">
            <a:alphaModFix amt="75000"/>
          </a:blip>
          <a:srcRect b="0" l="14258" r="0" t="537"/>
          <a:stretch/>
        </p:blipFill>
        <p:spPr>
          <a:xfrm rot="-5399997">
            <a:off x="-1076912" y="756716"/>
            <a:ext cx="5372099" cy="385867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257"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 name="Google Shape;262;p25"/>
          <p:cNvPicPr preferRelativeResize="0"/>
          <p:nvPr/>
        </p:nvPicPr>
        <p:blipFill rotWithShape="1">
          <a:blip r:embed="rId3">
            <a:alphaModFix amt="75000"/>
          </a:blip>
          <a:srcRect b="0" l="23664" r="0"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b="0" l="21334" r="0"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spTree>
      <p:nvGrpSpPr>
        <p:cNvPr id="264"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 name="Google Shape;269;p26"/>
          <p:cNvPicPr preferRelativeResize="0"/>
          <p:nvPr/>
        </p:nvPicPr>
        <p:blipFill rotWithShape="1">
          <a:blip r:embed="rId3">
            <a:alphaModFix amt="75000"/>
          </a:blip>
          <a:srcRect b="0" l="20356" r="0" t="0"/>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b="0" l="16645" r="0" t="537"/>
          <a:stretch/>
        </p:blipFill>
        <p:spPr>
          <a:xfrm rot="-5399997">
            <a:off x="-1058539" y="294014"/>
            <a:ext cx="5654502" cy="417781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71" name="Shape 271"/>
        <p:cNvGrpSpPr/>
        <p:nvPr/>
      </p:nvGrpSpPr>
      <p:grpSpPr>
        <a:xfrm>
          <a:off x="0" y="0"/>
          <a:ext cx="0" cy="0"/>
          <a:chOff x="0" y="0"/>
          <a:chExt cx="0" cy="0"/>
        </a:xfrm>
      </p:grpSpPr>
      <p:pic>
        <p:nvPicPr>
          <p:cNvPr id="272" name="Google Shape;272;p27"/>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73" name="Google Shape;273;p2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txBox="1"/>
          <p:nvPr>
            <p:ph type="title"/>
          </p:nvPr>
        </p:nvSpPr>
        <p:spPr>
          <a:xfrm>
            <a:off x="4491888" y="1682463"/>
            <a:ext cx="3312300" cy="111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700">
                <a:solidFill>
                  <a:schemeClr val="accen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277" name="Google Shape;277;p27"/>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78" name="Google Shape;278;p27"/>
          <p:cNvSpPr txBox="1"/>
          <p:nvPr>
            <p:ph hasCustomPrompt="1" idx="2" type="title"/>
          </p:nvPr>
        </p:nvSpPr>
        <p:spPr>
          <a:xfrm>
            <a:off x="1931113" y="1872250"/>
            <a:ext cx="1728900" cy="1188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8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pic>
        <p:nvPicPr>
          <p:cNvPr id="279" name="Google Shape;279;p27"/>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80" name="Google Shape;280;p27"/>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281" name="Shape 281"/>
        <p:cNvGrpSpPr/>
        <p:nvPr/>
      </p:nvGrpSpPr>
      <p:grpSpPr>
        <a:xfrm>
          <a:off x="0" y="0"/>
          <a:ext cx="0" cy="0"/>
          <a:chOff x="0" y="0"/>
          <a:chExt cx="0" cy="0"/>
        </a:xfrm>
      </p:grpSpPr>
      <p:pic>
        <p:nvPicPr>
          <p:cNvPr id="282" name="Google Shape;282;p28"/>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83" name="Google Shape;283;p2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txBox="1"/>
          <p:nvPr>
            <p:ph type="title"/>
          </p:nvPr>
        </p:nvSpPr>
        <p:spPr>
          <a:xfrm rot="300">
            <a:off x="720000" y="3295650"/>
            <a:ext cx="3433500" cy="120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287" name="Shape 287"/>
        <p:cNvGrpSpPr/>
        <p:nvPr/>
      </p:nvGrpSpPr>
      <p:grpSpPr>
        <a:xfrm>
          <a:off x="0" y="0"/>
          <a:ext cx="0" cy="0"/>
          <a:chOff x="0" y="0"/>
          <a:chExt cx="0" cy="0"/>
        </a:xfrm>
      </p:grpSpPr>
      <p:pic>
        <p:nvPicPr>
          <p:cNvPr id="288" name="Google Shape;288;p29"/>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89" name="Google Shape;289;p2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txBox="1"/>
          <p:nvPr>
            <p:ph hasCustomPrompt="1" type="title"/>
          </p:nvPr>
        </p:nvSpPr>
        <p:spPr>
          <a:xfrm rot="186">
            <a:off x="977225" y="1686338"/>
            <a:ext cx="5538000" cy="1234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9600"/>
              <a:buNone/>
              <a:defRPr sz="8100"/>
            </a:lvl1pPr>
            <a:lvl2pPr lvl="1" rtl="0" algn="ctr">
              <a:spcBef>
                <a:spcPts val="0"/>
              </a:spcBef>
              <a:spcAft>
                <a:spcPts val="0"/>
              </a:spcAft>
              <a:buClr>
                <a:schemeClr val="lt1"/>
              </a:buClr>
              <a:buSzPts val="9600"/>
              <a:buNone/>
              <a:defRPr sz="9600">
                <a:solidFill>
                  <a:schemeClr val="lt1"/>
                </a:solidFill>
              </a:defRPr>
            </a:lvl2pPr>
            <a:lvl3pPr lvl="2" rtl="0" algn="ctr">
              <a:spcBef>
                <a:spcPts val="0"/>
              </a:spcBef>
              <a:spcAft>
                <a:spcPts val="0"/>
              </a:spcAft>
              <a:buClr>
                <a:schemeClr val="lt1"/>
              </a:buClr>
              <a:buSzPts val="9600"/>
              <a:buNone/>
              <a:defRPr sz="9600">
                <a:solidFill>
                  <a:schemeClr val="lt1"/>
                </a:solidFill>
              </a:defRPr>
            </a:lvl3pPr>
            <a:lvl4pPr lvl="3" rtl="0" algn="ctr">
              <a:spcBef>
                <a:spcPts val="0"/>
              </a:spcBef>
              <a:spcAft>
                <a:spcPts val="0"/>
              </a:spcAft>
              <a:buClr>
                <a:schemeClr val="lt1"/>
              </a:buClr>
              <a:buSzPts val="9600"/>
              <a:buNone/>
              <a:defRPr sz="9600">
                <a:solidFill>
                  <a:schemeClr val="lt1"/>
                </a:solidFill>
              </a:defRPr>
            </a:lvl4pPr>
            <a:lvl5pPr lvl="4" rtl="0" algn="ctr">
              <a:spcBef>
                <a:spcPts val="0"/>
              </a:spcBef>
              <a:spcAft>
                <a:spcPts val="0"/>
              </a:spcAft>
              <a:buClr>
                <a:schemeClr val="lt1"/>
              </a:buClr>
              <a:buSzPts val="9600"/>
              <a:buNone/>
              <a:defRPr sz="9600">
                <a:solidFill>
                  <a:schemeClr val="lt1"/>
                </a:solidFill>
              </a:defRPr>
            </a:lvl5pPr>
            <a:lvl6pPr lvl="5" rtl="0" algn="ctr">
              <a:spcBef>
                <a:spcPts val="0"/>
              </a:spcBef>
              <a:spcAft>
                <a:spcPts val="0"/>
              </a:spcAft>
              <a:buClr>
                <a:schemeClr val="lt1"/>
              </a:buClr>
              <a:buSzPts val="9600"/>
              <a:buNone/>
              <a:defRPr sz="9600">
                <a:solidFill>
                  <a:schemeClr val="lt1"/>
                </a:solidFill>
              </a:defRPr>
            </a:lvl6pPr>
            <a:lvl7pPr lvl="6" rtl="0" algn="ctr">
              <a:spcBef>
                <a:spcPts val="0"/>
              </a:spcBef>
              <a:spcAft>
                <a:spcPts val="0"/>
              </a:spcAft>
              <a:buClr>
                <a:schemeClr val="lt1"/>
              </a:buClr>
              <a:buSzPts val="9600"/>
              <a:buNone/>
              <a:defRPr sz="9600">
                <a:solidFill>
                  <a:schemeClr val="lt1"/>
                </a:solidFill>
              </a:defRPr>
            </a:lvl7pPr>
            <a:lvl8pPr lvl="7" rtl="0" algn="ctr">
              <a:spcBef>
                <a:spcPts val="0"/>
              </a:spcBef>
              <a:spcAft>
                <a:spcPts val="0"/>
              </a:spcAft>
              <a:buClr>
                <a:schemeClr val="lt1"/>
              </a:buClr>
              <a:buSzPts val="9600"/>
              <a:buNone/>
              <a:defRPr sz="9600">
                <a:solidFill>
                  <a:schemeClr val="lt1"/>
                </a:solidFill>
              </a:defRPr>
            </a:lvl8pPr>
            <a:lvl9pPr lvl="8" rtl="0" algn="ctr">
              <a:spcBef>
                <a:spcPts val="0"/>
              </a:spcBef>
              <a:spcAft>
                <a:spcPts val="0"/>
              </a:spcAft>
              <a:buClr>
                <a:schemeClr val="lt1"/>
              </a:buClr>
              <a:buSzPts val="9600"/>
              <a:buNone/>
              <a:defRPr sz="9600">
                <a:solidFill>
                  <a:schemeClr val="lt1"/>
                </a:solidFill>
              </a:defRPr>
            </a:lvl9pPr>
          </a:lstStyle>
          <a:p>
            <a:r>
              <a:t>xx%</a:t>
            </a:r>
          </a:p>
        </p:txBody>
      </p:sp>
      <p:sp>
        <p:nvSpPr>
          <p:cNvPr id="293" name="Google Shape;293;p29"/>
          <p:cNvSpPr txBox="1"/>
          <p:nvPr>
            <p:ph idx="1" type="subTitle"/>
          </p:nvPr>
        </p:nvSpPr>
        <p:spPr>
          <a:xfrm>
            <a:off x="977225" y="2821638"/>
            <a:ext cx="5538000" cy="4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8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pic>
        <p:nvPicPr>
          <p:cNvPr id="294" name="Google Shape;294;p29"/>
          <p:cNvPicPr preferRelativeResize="0"/>
          <p:nvPr/>
        </p:nvPicPr>
        <p:blipFill rotWithShape="1">
          <a:blip r:embed="rId3">
            <a:alphaModFix amt="75000"/>
          </a:blip>
          <a:srcRect b="0" l="0" r="0" t="0"/>
          <a:stretch/>
        </p:blipFill>
        <p:spPr>
          <a:xfrm rot="6015032">
            <a:off x="3802652" y="445901"/>
            <a:ext cx="7113000" cy="4404125"/>
          </a:xfrm>
          <a:prstGeom prst="rect">
            <a:avLst/>
          </a:prstGeom>
          <a:noFill/>
          <a:ln>
            <a:noFill/>
          </a:ln>
        </p:spPr>
      </p:pic>
      <p:pic>
        <p:nvPicPr>
          <p:cNvPr id="295" name="Google Shape;295;p29"/>
          <p:cNvPicPr preferRelativeResize="0"/>
          <p:nvPr/>
        </p:nvPicPr>
        <p:blipFill rotWithShape="1">
          <a:blip r:embed="rId3">
            <a:alphaModFix amt="75000"/>
          </a:blip>
          <a:srcRect b="0" l="-60" r="0" t="537"/>
          <a:stretch/>
        </p:blipFill>
        <p:spPr>
          <a:xfrm rot="-5399997">
            <a:off x="-1590800" y="1404054"/>
            <a:ext cx="5772273" cy="3552819"/>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296" name="Shape 296"/>
        <p:cNvGrpSpPr/>
        <p:nvPr/>
      </p:nvGrpSpPr>
      <p:grpSpPr>
        <a:xfrm>
          <a:off x="0" y="0"/>
          <a:ext cx="0" cy="0"/>
          <a:chOff x="0" y="0"/>
          <a:chExt cx="0" cy="0"/>
        </a:xfrm>
      </p:grpSpPr>
      <p:pic>
        <p:nvPicPr>
          <p:cNvPr id="297" name="Google Shape;297;p30"/>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98" name="Google Shape;298;p3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txBox="1"/>
          <p:nvPr>
            <p:ph type="title"/>
          </p:nvPr>
        </p:nvSpPr>
        <p:spPr>
          <a:xfrm>
            <a:off x="970400" y="1168075"/>
            <a:ext cx="3133800" cy="18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2" name="Google Shape;302;p30"/>
          <p:cNvSpPr txBox="1"/>
          <p:nvPr>
            <p:ph idx="1" type="subTitle"/>
          </p:nvPr>
        </p:nvSpPr>
        <p:spPr>
          <a:xfrm>
            <a:off x="970400" y="3167250"/>
            <a:ext cx="3133800" cy="84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303" name="Google Shape;303;p30"/>
          <p:cNvPicPr preferRelativeResize="0"/>
          <p:nvPr/>
        </p:nvPicPr>
        <p:blipFill rotWithShape="1">
          <a:blip r:embed="rId3">
            <a:alphaModFix amt="75000"/>
          </a:blip>
          <a:srcRect b="0" l="19106" r="0" t="4942"/>
          <a:stretch/>
        </p:blipFill>
        <p:spPr>
          <a:xfrm rot="-5400000">
            <a:off x="-727588" y="1263239"/>
            <a:ext cx="4580326" cy="33325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9" name="Google Shape;29;p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txBox="1"/>
          <p:nvPr>
            <p:ph idx="1" type="body"/>
          </p:nvPr>
        </p:nvSpPr>
        <p:spPr>
          <a:xfrm>
            <a:off x="720000" y="1168463"/>
            <a:ext cx="7704000" cy="57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AutoNum type="arabicPeriod"/>
              <a:defRPr sz="12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pic>
        <p:nvPicPr>
          <p:cNvPr id="33" name="Google Shape;33;p4"/>
          <p:cNvPicPr preferRelativeResize="0"/>
          <p:nvPr/>
        </p:nvPicPr>
        <p:blipFill>
          <a:blip r:embed="rId3">
            <a:alphaModFix amt="75000"/>
          </a:blip>
          <a:stretch>
            <a:fillRect/>
          </a:stretch>
        </p:blipFill>
        <p:spPr>
          <a:xfrm>
            <a:off x="-825300" y="-371475"/>
            <a:ext cx="4857272" cy="3007325"/>
          </a:xfrm>
          <a:prstGeom prst="rect">
            <a:avLst/>
          </a:prstGeom>
          <a:noFill/>
          <a:ln>
            <a:noFill/>
          </a:ln>
        </p:spPr>
      </p:pic>
      <p:pic>
        <p:nvPicPr>
          <p:cNvPr id="34" name="Google Shape;34;p4"/>
          <p:cNvPicPr preferRelativeResize="0"/>
          <p:nvPr/>
        </p:nvPicPr>
        <p:blipFill>
          <a:blip r:embed="rId3">
            <a:alphaModFix amt="75000"/>
          </a:blip>
          <a:stretch>
            <a:fillRect/>
          </a:stretch>
        </p:blipFill>
        <p:spPr>
          <a:xfrm rot="10800000">
            <a:off x="5048253" y="2398274"/>
            <a:ext cx="5095572" cy="3154876"/>
          </a:xfrm>
          <a:prstGeom prst="rect">
            <a:avLst/>
          </a:prstGeom>
          <a:noFill/>
          <a:ln>
            <a:noFill/>
          </a:ln>
        </p:spPr>
      </p:pic>
      <p:sp>
        <p:nvSpPr>
          <p:cNvPr id="35" name="Google Shape;35;p4"/>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04" name="Shape 304"/>
        <p:cNvGrpSpPr/>
        <p:nvPr/>
      </p:nvGrpSpPr>
      <p:grpSpPr>
        <a:xfrm>
          <a:off x="0" y="0"/>
          <a:ext cx="0" cy="0"/>
          <a:chOff x="0" y="0"/>
          <a:chExt cx="0" cy="0"/>
        </a:xfrm>
      </p:grpSpPr>
      <p:pic>
        <p:nvPicPr>
          <p:cNvPr id="305" name="Google Shape;305;p31"/>
          <p:cNvPicPr preferRelativeResize="0"/>
          <p:nvPr/>
        </p:nvPicPr>
        <p:blipFill rotWithShape="1">
          <a:blip r:embed="rId2">
            <a:alphaModFix amt="75000"/>
          </a:blip>
          <a:srcRect b="0" l="17266" r="0" t="16652"/>
          <a:stretch/>
        </p:blipFill>
        <p:spPr>
          <a:xfrm rot="10800000">
            <a:off x="4688049" y="2278552"/>
            <a:ext cx="4684549" cy="2922100"/>
          </a:xfrm>
          <a:prstGeom prst="rect">
            <a:avLst/>
          </a:prstGeom>
          <a:noFill/>
          <a:ln>
            <a:noFill/>
          </a:ln>
        </p:spPr>
      </p:pic>
      <p:pic>
        <p:nvPicPr>
          <p:cNvPr id="306" name="Google Shape;306;p31"/>
          <p:cNvPicPr preferRelativeResize="0"/>
          <p:nvPr/>
        </p:nvPicPr>
        <p:blipFill rotWithShape="1">
          <a:blip r:embed="rId2">
            <a:alphaModFix amt="75000"/>
          </a:blip>
          <a:srcRect b="0" l="16618" r="0" t="14668"/>
          <a:stretch/>
        </p:blipFill>
        <p:spPr>
          <a:xfrm rot="4">
            <a:off x="-57150" y="-190497"/>
            <a:ext cx="4810127" cy="3047996"/>
          </a:xfrm>
          <a:prstGeom prst="rect">
            <a:avLst/>
          </a:prstGeom>
          <a:noFill/>
          <a:ln>
            <a:noFill/>
          </a:ln>
        </p:spPr>
      </p:pic>
      <p:pic>
        <p:nvPicPr>
          <p:cNvPr id="307" name="Google Shape;307;p31"/>
          <p:cNvPicPr preferRelativeResize="0"/>
          <p:nvPr/>
        </p:nvPicPr>
        <p:blipFill rotWithShape="1">
          <a:blip r:embed="rId3">
            <a:alphaModFix/>
          </a:blip>
          <a:srcRect b="17753" l="0" r="0" t="1620"/>
          <a:stretch/>
        </p:blipFill>
        <p:spPr>
          <a:xfrm>
            <a:off x="-181700" y="-257175"/>
            <a:ext cx="9649551" cy="5667373"/>
          </a:xfrm>
          <a:prstGeom prst="rect">
            <a:avLst/>
          </a:prstGeom>
          <a:noFill/>
          <a:ln>
            <a:noFill/>
          </a:ln>
        </p:spPr>
      </p:pic>
      <p:sp>
        <p:nvSpPr>
          <p:cNvPr id="308" name="Google Shape;308;p3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txBox="1"/>
          <p:nvPr>
            <p:ph type="title"/>
          </p:nvPr>
        </p:nvSpPr>
        <p:spPr>
          <a:xfrm>
            <a:off x="720000" y="540000"/>
            <a:ext cx="77043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2" name="Google Shape;312;p31"/>
          <p:cNvSpPr txBox="1"/>
          <p:nvPr>
            <p:ph idx="1" type="subTitle"/>
          </p:nvPr>
        </p:nvSpPr>
        <p:spPr>
          <a:xfrm>
            <a:off x="1605775"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3" name="Google Shape;313;p31"/>
          <p:cNvSpPr txBox="1"/>
          <p:nvPr>
            <p:ph idx="2" type="subTitle"/>
          </p:nvPr>
        </p:nvSpPr>
        <p:spPr>
          <a:xfrm>
            <a:off x="4688050"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31"/>
          <p:cNvSpPr txBox="1"/>
          <p:nvPr>
            <p:ph idx="3" type="subTitle"/>
          </p:nvPr>
        </p:nvSpPr>
        <p:spPr>
          <a:xfrm>
            <a:off x="1605779"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315" name="Google Shape;315;p31"/>
          <p:cNvSpPr txBox="1"/>
          <p:nvPr>
            <p:ph idx="4" type="subTitle"/>
          </p:nvPr>
        </p:nvSpPr>
        <p:spPr>
          <a:xfrm>
            <a:off x="4688055"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3">
    <p:spTree>
      <p:nvGrpSpPr>
        <p:cNvPr id="316" name="Shape 316"/>
        <p:cNvGrpSpPr/>
        <p:nvPr/>
      </p:nvGrpSpPr>
      <p:grpSpPr>
        <a:xfrm>
          <a:off x="0" y="0"/>
          <a:ext cx="0" cy="0"/>
          <a:chOff x="0" y="0"/>
          <a:chExt cx="0" cy="0"/>
        </a:xfrm>
      </p:grpSpPr>
      <p:sp>
        <p:nvSpPr>
          <p:cNvPr id="317" name="Google Shape;317;p3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pic>
        <p:nvPicPr>
          <p:cNvPr id="37" name="Google Shape;37;p5"/>
          <p:cNvPicPr preferRelativeResize="0"/>
          <p:nvPr/>
        </p:nvPicPr>
        <p:blipFill rotWithShape="1">
          <a:blip r:embed="rId2">
            <a:alphaModFix amt="75000"/>
          </a:blip>
          <a:srcRect b="0" l="17266" r="0" t="16652"/>
          <a:stretch/>
        </p:blipFill>
        <p:spPr>
          <a:xfrm rot="10800000">
            <a:off x="4688049" y="2278552"/>
            <a:ext cx="4684549" cy="2922100"/>
          </a:xfrm>
          <a:prstGeom prst="rect">
            <a:avLst/>
          </a:prstGeom>
          <a:noFill/>
          <a:ln>
            <a:noFill/>
          </a:ln>
        </p:spPr>
      </p:pic>
      <p:pic>
        <p:nvPicPr>
          <p:cNvPr id="38" name="Google Shape;38;p5"/>
          <p:cNvPicPr preferRelativeResize="0"/>
          <p:nvPr/>
        </p:nvPicPr>
        <p:blipFill rotWithShape="1">
          <a:blip r:embed="rId2">
            <a:alphaModFix amt="75000"/>
          </a:blip>
          <a:srcRect b="0" l="16618" r="0" t="14668"/>
          <a:stretch/>
        </p:blipFill>
        <p:spPr>
          <a:xfrm rot="4">
            <a:off x="-57150" y="-190497"/>
            <a:ext cx="4810127" cy="3047996"/>
          </a:xfrm>
          <a:prstGeom prst="rect">
            <a:avLst/>
          </a:prstGeom>
          <a:noFill/>
          <a:ln>
            <a:noFill/>
          </a:ln>
        </p:spPr>
      </p:pic>
      <p:pic>
        <p:nvPicPr>
          <p:cNvPr id="39" name="Google Shape;39;p5"/>
          <p:cNvPicPr preferRelativeResize="0"/>
          <p:nvPr/>
        </p:nvPicPr>
        <p:blipFill rotWithShape="1">
          <a:blip r:embed="rId3">
            <a:alphaModFix/>
          </a:blip>
          <a:srcRect b="17753" l="0" r="0" t="1620"/>
          <a:stretch/>
        </p:blipFill>
        <p:spPr>
          <a:xfrm>
            <a:off x="-181700" y="-257175"/>
            <a:ext cx="9649551" cy="5667373"/>
          </a:xfrm>
          <a:prstGeom prst="rect">
            <a:avLst/>
          </a:prstGeom>
          <a:noFill/>
          <a:ln>
            <a:noFill/>
          </a:ln>
        </p:spPr>
      </p:pic>
      <p:sp>
        <p:nvSpPr>
          <p:cNvPr id="40" name="Google Shape;40;p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txBox="1"/>
          <p:nvPr>
            <p:ph type="title"/>
          </p:nvPr>
        </p:nvSpPr>
        <p:spPr>
          <a:xfrm>
            <a:off x="720000" y="540000"/>
            <a:ext cx="77043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 name="Google Shape;44;p5"/>
          <p:cNvSpPr txBox="1"/>
          <p:nvPr>
            <p:ph idx="1" type="subTitle"/>
          </p:nvPr>
        </p:nvSpPr>
        <p:spPr>
          <a:xfrm>
            <a:off x="1605775"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idx="2" type="subTitle"/>
          </p:nvPr>
        </p:nvSpPr>
        <p:spPr>
          <a:xfrm>
            <a:off x="4688050"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5"/>
          <p:cNvSpPr txBox="1"/>
          <p:nvPr>
            <p:ph idx="3" type="subTitle"/>
          </p:nvPr>
        </p:nvSpPr>
        <p:spPr>
          <a:xfrm>
            <a:off x="1605779"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47" name="Google Shape;47;p5"/>
          <p:cNvSpPr txBox="1"/>
          <p:nvPr>
            <p:ph idx="4" type="subTitle"/>
          </p:nvPr>
        </p:nvSpPr>
        <p:spPr>
          <a:xfrm>
            <a:off x="4688055"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54" name="Google Shape;54;p6"/>
          <p:cNvPicPr preferRelativeResize="0"/>
          <p:nvPr/>
        </p:nvPicPr>
        <p:blipFill rotWithShape="1">
          <a:blip r:embed="rId3">
            <a:alphaModFix amt="75000"/>
          </a:blip>
          <a:srcRect b="0" l="24087" r="0"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b="0" l="22039" r="0"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pic>
        <p:nvPicPr>
          <p:cNvPr id="57" name="Google Shape;57;p7"/>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58" name="Google Shape;58;p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txBox="1"/>
          <p:nvPr>
            <p:ph type="title"/>
          </p:nvPr>
        </p:nvSpPr>
        <p:spPr>
          <a:xfrm>
            <a:off x="4381506" y="887025"/>
            <a:ext cx="4038600" cy="95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7"/>
          <p:cNvSpPr txBox="1"/>
          <p:nvPr>
            <p:ph idx="1" type="body"/>
          </p:nvPr>
        </p:nvSpPr>
        <p:spPr>
          <a:xfrm>
            <a:off x="4381500" y="1843575"/>
            <a:ext cx="4038600" cy="2436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a:lvl1pPr>
            <a:lvl2pPr indent="-317500" lvl="1" marL="914400" rtl="0">
              <a:spcBef>
                <a:spcPts val="0"/>
              </a:spcBef>
              <a:spcAft>
                <a:spcPts val="0"/>
              </a:spcAft>
              <a:buSzPts val="1400"/>
              <a:buChar char="○"/>
              <a:defRPr/>
            </a:lvl2pPr>
            <a:lvl3pPr indent="-311150" lvl="2" marL="1371600" rtl="0">
              <a:spcBef>
                <a:spcPts val="0"/>
              </a:spcBef>
              <a:spcAft>
                <a:spcPts val="0"/>
              </a:spcAft>
              <a:buSzPts val="1300"/>
              <a:buChar char="■"/>
              <a:defRPr sz="1300"/>
            </a:lvl3pPr>
            <a:lvl4pPr indent="-311150" lvl="3" marL="1828800" rtl="0">
              <a:spcBef>
                <a:spcPts val="0"/>
              </a:spcBef>
              <a:spcAft>
                <a:spcPts val="0"/>
              </a:spcAft>
              <a:buSzPts val="1300"/>
              <a:buChar char="●"/>
              <a:defRPr sz="1300"/>
            </a:lvl4pPr>
            <a:lvl5pPr indent="-311150" lvl="4" marL="2286000" rtl="0">
              <a:spcBef>
                <a:spcPts val="0"/>
              </a:spcBef>
              <a:spcAft>
                <a:spcPts val="0"/>
              </a:spcAft>
              <a:buSzPts val="1300"/>
              <a:buChar char="○"/>
              <a:defRPr sz="1300"/>
            </a:lvl5pPr>
            <a:lvl6pPr indent="-311150" lvl="5" marL="2743200" rtl="0">
              <a:spcBef>
                <a:spcPts val="0"/>
              </a:spcBef>
              <a:spcAft>
                <a:spcPts val="0"/>
              </a:spcAft>
              <a:buSzPts val="1300"/>
              <a:buChar char="■"/>
              <a:defRPr sz="1300"/>
            </a:lvl6pPr>
            <a:lvl7pPr indent="-311150" lvl="6" marL="3200400" rtl="0">
              <a:spcBef>
                <a:spcPts val="0"/>
              </a:spcBef>
              <a:spcAft>
                <a:spcPts val="0"/>
              </a:spcAft>
              <a:buSzPts val="1300"/>
              <a:buChar char="●"/>
              <a:defRPr sz="1300"/>
            </a:lvl7pPr>
            <a:lvl8pPr indent="-311150" lvl="7" marL="3657600" rtl="0">
              <a:spcBef>
                <a:spcPts val="0"/>
              </a:spcBef>
              <a:spcAft>
                <a:spcPts val="0"/>
              </a:spcAft>
              <a:buSzPts val="1300"/>
              <a:buChar char="○"/>
              <a:defRPr sz="1300"/>
            </a:lvl8pPr>
            <a:lvl9pPr indent="-311150" lvl="8" marL="4114800" rtl="0">
              <a:spcBef>
                <a:spcPts val="0"/>
              </a:spcBef>
              <a:spcAft>
                <a:spcPts val="0"/>
              </a:spcAft>
              <a:buSzPts val="1300"/>
              <a:buChar char="■"/>
              <a:defRPr sz="1300"/>
            </a:lvl9pPr>
          </a:lstStyle>
          <a:p/>
        </p:txBody>
      </p:sp>
      <p:pic>
        <p:nvPicPr>
          <p:cNvPr id="63" name="Google Shape;63;p7"/>
          <p:cNvPicPr preferRelativeResize="0"/>
          <p:nvPr/>
        </p:nvPicPr>
        <p:blipFill rotWithShape="1">
          <a:blip r:embed="rId3">
            <a:alphaModFix amt="75000"/>
          </a:blip>
          <a:srcRect b="0" l="24156" r="0" t="16303"/>
          <a:stretch/>
        </p:blipFill>
        <p:spPr>
          <a:xfrm rot="5400000">
            <a:off x="5767588" y="527636"/>
            <a:ext cx="4294574" cy="2934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txBox="1"/>
          <p:nvPr>
            <p:ph type="title"/>
          </p:nvPr>
        </p:nvSpPr>
        <p:spPr>
          <a:xfrm>
            <a:off x="2005350" y="1506750"/>
            <a:ext cx="5133300" cy="213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73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pic>
        <p:nvPicPr>
          <p:cNvPr id="73" name="Google Shape;73;p9"/>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74" name="Google Shape;74;p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txBox="1"/>
          <p:nvPr>
            <p:ph type="title"/>
          </p:nvPr>
        </p:nvSpPr>
        <p:spPr>
          <a:xfrm>
            <a:off x="970400" y="1168075"/>
            <a:ext cx="3133800" cy="18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 name="Google Shape;78;p9"/>
          <p:cNvSpPr txBox="1"/>
          <p:nvPr>
            <p:ph idx="1" type="subTitle"/>
          </p:nvPr>
        </p:nvSpPr>
        <p:spPr>
          <a:xfrm>
            <a:off x="970400" y="3167250"/>
            <a:ext cx="3133800" cy="84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79" name="Google Shape;79;p9"/>
          <p:cNvPicPr preferRelativeResize="0"/>
          <p:nvPr/>
        </p:nvPicPr>
        <p:blipFill rotWithShape="1">
          <a:blip r:embed="rId3">
            <a:alphaModFix amt="75000"/>
          </a:blip>
          <a:srcRect b="0" l="19106" r="0" t="4942"/>
          <a:stretch/>
        </p:blipFill>
        <p:spPr>
          <a:xfrm rot="-5400000">
            <a:off x="-727588" y="1263239"/>
            <a:ext cx="4580326" cy="33325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0"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0"/>
          <p:cNvSpPr txBox="1"/>
          <p:nvPr>
            <p:ph type="title"/>
          </p:nvPr>
        </p:nvSpPr>
        <p:spPr>
          <a:xfrm rot="300">
            <a:off x="720000" y="3295650"/>
            <a:ext cx="3433500" cy="120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37000">
              <a:schemeClr val="dk1"/>
            </a:gs>
            <a:gs pos="63000">
              <a:schemeClr val="dk1"/>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2475" y="540000"/>
            <a:ext cx="7704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p:txBody>
      </p:sp>
      <p:sp>
        <p:nvSpPr>
          <p:cNvPr id="7" name="Google Shape;7;p1"/>
          <p:cNvSpPr txBox="1"/>
          <p:nvPr>
            <p:ph idx="1" type="body"/>
          </p:nvPr>
        </p:nvSpPr>
        <p:spPr>
          <a:xfrm>
            <a:off x="782475"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indent="-317500" lvl="1" marL="9144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indent="-317500" lvl="2" marL="13716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indent="-317500" lvl="3" marL="18288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indent="-317500" lvl="4" marL="22860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indent="-317500" lvl="5" marL="27432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indent="-317500" lvl="6" marL="32004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indent="-317500" lvl="7" marL="36576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indent="-317500" lvl="8" marL="41148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21.jpg"/><Relationship Id="rId4"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9.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1.xml"/><Relationship Id="rId3" Type="http://schemas.openxmlformats.org/officeDocument/2006/relationships/image" Target="../media/image11.png"/><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5.xml"/><Relationship Id="rId3" Type="http://schemas.openxmlformats.org/officeDocument/2006/relationships/image" Target="../media/image2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7.xml"/><Relationship Id="rId3"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8.xml"/><Relationship Id="rId3" Type="http://schemas.openxmlformats.org/officeDocument/2006/relationships/image" Target="../media/image2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9.xml"/><Relationship Id="rId3" Type="http://schemas.openxmlformats.org/officeDocument/2006/relationships/image" Target="../media/image26.png"/><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 Id="rId3" Type="http://schemas.openxmlformats.org/officeDocument/2006/relationships/image" Target="../media/image2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 Id="rId3" Type="http://schemas.openxmlformats.org/officeDocument/2006/relationships/image" Target="../media/image3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2.xml"/><Relationship Id="rId3" Type="http://schemas.openxmlformats.org/officeDocument/2006/relationships/image" Target="../media/image3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5.xml"/><Relationship Id="rId3" Type="http://schemas.openxmlformats.org/officeDocument/2006/relationships/hyperlink" Target="https://www.cs.toronto.edu/~rgrosse/courses/csc411_f18/slides/lec12-slides.pdf" TargetMode="External"/><Relationship Id="rId4" Type="http://schemas.openxmlformats.org/officeDocument/2006/relationships/hyperlink" Target="https://www.cs.tufts.edu/comp/135/2020f/slides/day22_principal_components_analysis.pdf" TargetMode="External"/><Relationship Id="rId9" Type="http://schemas.openxmlformats.org/officeDocument/2006/relationships/hyperlink" Target="https://www.math.uci.edu/icamp/courses/math77b/lecture_12w/pdfs/PCA.pdf" TargetMode="External"/><Relationship Id="rId5" Type="http://schemas.openxmlformats.org/officeDocument/2006/relationships/hyperlink" Target="https://www.cs.cmu.edu/~mgormley/courses/10701-f16/slides/lecture14-pca.pdf" TargetMode="External"/><Relationship Id="rId6" Type="http://schemas.openxmlformats.org/officeDocument/2006/relationships/hyperlink" Target="https://davidrosenberg.github.io/mlcourse/Archive/2017/Lectures/13-PCA-Slides.pdf" TargetMode="External"/><Relationship Id="rId7" Type="http://schemas.openxmlformats.org/officeDocument/2006/relationships/hyperlink" Target="https://weber.itn.liu.se/~aidvi/courses/06/dm/seminars2008/PCA.pdf" TargetMode="External"/><Relationship Id="rId8" Type="http://schemas.openxmlformats.org/officeDocument/2006/relationships/hyperlink" Target="http://people.sabanciuniv.edu/berrin/cs512/lectures/11-PCA-FaceReco.pdf" TargetMode="External"/><Relationship Id="rId11" Type="http://schemas.openxmlformats.org/officeDocument/2006/relationships/hyperlink" Target="https://alex.smola.org/teaching/cmu2013-10-701/slides/14_PrincipalComp.pdf" TargetMode="External"/><Relationship Id="rId10" Type="http://schemas.openxmlformats.org/officeDocument/2006/relationships/hyperlink" Target="https://bkict-ocw.knu.ac.kr/caster/file/lecture/5DA7C3F03B31B.pdf" TargetMode="External"/><Relationship Id="rId13" Type="http://schemas.openxmlformats.org/officeDocument/2006/relationships/hyperlink" Target="http://www.zafercomert.com/IcerikDetay.aspx?zcms=78" TargetMode="External"/><Relationship Id="rId12" Type="http://schemas.openxmlformats.org/officeDocument/2006/relationships/hyperlink" Target="https://en.wikipedia.org/wiki/Principal_component_analysis" TargetMode="External"/><Relationship Id="rId14" Type="http://schemas.openxmlformats.org/officeDocument/2006/relationships/hyperlink" Target="https://www.ncbi.nlm.nih.gov/pmc/articles/PMC2757795/#:~:text=Principal%20componen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3"/>
          <p:cNvSpPr/>
          <p:nvPr/>
        </p:nvSpPr>
        <p:spPr>
          <a:xfrm>
            <a:off x="1727250" y="1228150"/>
            <a:ext cx="5689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txBox="1"/>
          <p:nvPr>
            <p:ph type="ctrTitle"/>
          </p:nvPr>
        </p:nvSpPr>
        <p:spPr>
          <a:xfrm>
            <a:off x="1625850" y="1317528"/>
            <a:ext cx="5892300" cy="23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Denetimsiz Öğrenme</a:t>
            </a:r>
            <a:endParaRPr sz="3500"/>
          </a:p>
          <a:p>
            <a:pPr indent="0" lvl="0" marL="0" rtl="0" algn="ctr">
              <a:spcBef>
                <a:spcPts val="0"/>
              </a:spcBef>
              <a:spcAft>
                <a:spcPts val="0"/>
              </a:spcAft>
              <a:buNone/>
            </a:pPr>
            <a:r>
              <a:rPr lang="en" sz="3500"/>
              <a:t>Temel Bileşen Analizi</a:t>
            </a:r>
            <a:endParaRPr sz="3000"/>
          </a:p>
        </p:txBody>
      </p:sp>
      <p:sp>
        <p:nvSpPr>
          <p:cNvPr id="324" name="Google Shape;324;p33"/>
          <p:cNvSpPr txBox="1"/>
          <p:nvPr>
            <p:ph idx="1" type="subTitle"/>
          </p:nvPr>
        </p:nvSpPr>
        <p:spPr>
          <a:xfrm>
            <a:off x="1625850" y="3778500"/>
            <a:ext cx="5892300" cy="47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00"/>
              <a:t>M. Bahadır ÇALIŞKAN, M. Furkan ÖLÇER, Ahmet Hakan ÇELİK, Moussa Bane, Yusuf T. ARABACI</a:t>
            </a:r>
            <a:endParaRPr sz="900"/>
          </a:p>
        </p:txBody>
      </p:sp>
      <p:grpSp>
        <p:nvGrpSpPr>
          <p:cNvPr id="325" name="Google Shape;325;p33"/>
          <p:cNvGrpSpPr/>
          <p:nvPr/>
        </p:nvGrpSpPr>
        <p:grpSpPr>
          <a:xfrm>
            <a:off x="1006807" y="487596"/>
            <a:ext cx="288601" cy="1096693"/>
            <a:chOff x="1006700" y="2603975"/>
            <a:chExt cx="55450" cy="210700"/>
          </a:xfrm>
        </p:grpSpPr>
        <p:sp>
          <p:nvSpPr>
            <p:cNvPr id="326" name="Google Shape;326;p3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33"/>
          <p:cNvGrpSpPr/>
          <p:nvPr/>
        </p:nvGrpSpPr>
        <p:grpSpPr>
          <a:xfrm rot="5400000">
            <a:off x="7769557" y="3906771"/>
            <a:ext cx="288601" cy="1096693"/>
            <a:chOff x="1006700" y="2603975"/>
            <a:chExt cx="55450" cy="210700"/>
          </a:xfrm>
        </p:grpSpPr>
        <p:sp>
          <p:nvSpPr>
            <p:cNvPr id="333" name="Google Shape;333;p3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33"/>
          <p:cNvGrpSpPr/>
          <p:nvPr/>
        </p:nvGrpSpPr>
        <p:grpSpPr>
          <a:xfrm>
            <a:off x="551124" y="3629702"/>
            <a:ext cx="1178637" cy="1096691"/>
            <a:chOff x="827350" y="3629733"/>
            <a:chExt cx="1431600" cy="1332067"/>
          </a:xfrm>
        </p:grpSpPr>
        <p:sp>
          <p:nvSpPr>
            <p:cNvPr id="340" name="Google Shape;340;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33"/>
          <p:cNvGrpSpPr/>
          <p:nvPr/>
        </p:nvGrpSpPr>
        <p:grpSpPr>
          <a:xfrm>
            <a:off x="322602" y="2902809"/>
            <a:ext cx="781224" cy="726909"/>
            <a:chOff x="827350" y="3629733"/>
            <a:chExt cx="1431600" cy="1332067"/>
          </a:xfrm>
        </p:grpSpPr>
        <p:sp>
          <p:nvSpPr>
            <p:cNvPr id="344" name="Google Shape;344;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33"/>
          <p:cNvGrpSpPr/>
          <p:nvPr/>
        </p:nvGrpSpPr>
        <p:grpSpPr>
          <a:xfrm>
            <a:off x="1816189" y="4394848"/>
            <a:ext cx="356325" cy="331552"/>
            <a:chOff x="827350" y="3629733"/>
            <a:chExt cx="1431600" cy="1332067"/>
          </a:xfrm>
        </p:grpSpPr>
        <p:sp>
          <p:nvSpPr>
            <p:cNvPr id="348" name="Google Shape;348;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33"/>
          <p:cNvGrpSpPr/>
          <p:nvPr/>
        </p:nvGrpSpPr>
        <p:grpSpPr>
          <a:xfrm>
            <a:off x="7466251" y="219713"/>
            <a:ext cx="895180" cy="832942"/>
            <a:chOff x="827350" y="3629733"/>
            <a:chExt cx="1431600" cy="1332067"/>
          </a:xfrm>
        </p:grpSpPr>
        <p:sp>
          <p:nvSpPr>
            <p:cNvPr id="352" name="Google Shape;352;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3"/>
          <p:cNvGrpSpPr/>
          <p:nvPr/>
        </p:nvGrpSpPr>
        <p:grpSpPr>
          <a:xfrm>
            <a:off x="8131283" y="1065715"/>
            <a:ext cx="598982" cy="557337"/>
            <a:chOff x="827350" y="3629733"/>
            <a:chExt cx="1431600" cy="1332067"/>
          </a:xfrm>
        </p:grpSpPr>
        <p:sp>
          <p:nvSpPr>
            <p:cNvPr id="356" name="Google Shape;356;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3"/>
          <p:cNvGrpSpPr/>
          <p:nvPr/>
        </p:nvGrpSpPr>
        <p:grpSpPr>
          <a:xfrm>
            <a:off x="6901231" y="620669"/>
            <a:ext cx="464268" cy="431989"/>
            <a:chOff x="827350" y="3629733"/>
            <a:chExt cx="1431600" cy="1332067"/>
          </a:xfrm>
        </p:grpSpPr>
        <p:sp>
          <p:nvSpPr>
            <p:cNvPr id="360" name="Google Shape;360;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42"/>
          <p:cNvSpPr txBox="1"/>
          <p:nvPr>
            <p:ph idx="1" type="body"/>
          </p:nvPr>
        </p:nvSpPr>
        <p:spPr>
          <a:xfrm>
            <a:off x="713250" y="2171875"/>
            <a:ext cx="7717500" cy="3128100"/>
          </a:xfrm>
          <a:prstGeom prst="rect">
            <a:avLst/>
          </a:prstGeom>
        </p:spPr>
        <p:txBody>
          <a:bodyPr anchorCtr="0" anchor="t" bIns="91425" lIns="91425" spcFirstLastPara="1" rIns="91425" wrap="square" tIns="91425">
            <a:noAutofit/>
          </a:bodyPr>
          <a:lstStyle/>
          <a:p>
            <a:pPr indent="-330200" lvl="0" marL="749300" rtl="0" algn="l">
              <a:lnSpc>
                <a:spcPct val="115000"/>
              </a:lnSpc>
              <a:spcBef>
                <a:spcPts val="1700"/>
              </a:spcBef>
              <a:spcAft>
                <a:spcPts val="0"/>
              </a:spcAft>
              <a:buClr>
                <a:srgbClr val="FFFFFF"/>
              </a:buClr>
              <a:buSzPts val="1600"/>
              <a:buFont typeface="Georgia"/>
              <a:buChar char="●"/>
            </a:pPr>
            <a:r>
              <a:rPr lang="en" sz="1600">
                <a:solidFill>
                  <a:srgbClr val="FFFFFF"/>
                </a:solidFill>
              </a:rPr>
              <a:t>Hemen hemen her veri setinde bazı öznitelikler arasında yüksek korelasyon oluyor ve bu bizim gereksiz bilgiye sahip olmamıza ve modelimizde </a:t>
            </a:r>
            <a:r>
              <a:rPr b="1" lang="en" sz="1600">
                <a:solidFill>
                  <a:srgbClr val="FFFFFF"/>
                </a:solidFill>
              </a:rPr>
              <a:t>overfitting problemine</a:t>
            </a:r>
            <a:r>
              <a:rPr lang="en" sz="1600">
                <a:solidFill>
                  <a:srgbClr val="FFFFFF"/>
                </a:solidFill>
              </a:rPr>
              <a:t> sebep olabiliyor.</a:t>
            </a:r>
            <a:endParaRPr sz="1600">
              <a:solidFill>
                <a:srgbClr val="FFFFFF"/>
              </a:solidFill>
            </a:endParaRPr>
          </a:p>
          <a:p>
            <a:pPr indent="0" lvl="0" marL="0" rtl="0" algn="l">
              <a:spcBef>
                <a:spcPts val="0"/>
              </a:spcBef>
              <a:spcAft>
                <a:spcPts val="0"/>
              </a:spcAft>
              <a:buNone/>
            </a:pPr>
            <a:r>
              <a:t/>
            </a:r>
            <a:endParaRPr sz="1600"/>
          </a:p>
          <a:p>
            <a:pPr indent="0" lvl="0" marL="0" rtl="0" algn="l">
              <a:spcBef>
                <a:spcPts val="1200"/>
              </a:spcBef>
              <a:spcAft>
                <a:spcPts val="0"/>
              </a:spcAft>
              <a:buNone/>
            </a:pPr>
            <a:r>
              <a:rPr lang="en" sz="1600"/>
              <a:t>	Bu problemleri en aza indirmek için çeşitli algoritmalar kullanılmaktadır.</a:t>
            </a:r>
            <a:endParaRPr sz="1600"/>
          </a:p>
          <a:p>
            <a:pPr indent="0" lvl="0" marL="457200" rtl="0" algn="l">
              <a:spcBef>
                <a:spcPts val="1200"/>
              </a:spcBef>
              <a:spcAft>
                <a:spcPts val="1200"/>
              </a:spcAft>
              <a:buNone/>
            </a:pPr>
            <a:r>
              <a:rPr b="1" lang="en" sz="1600">
                <a:solidFill>
                  <a:srgbClr val="FFFFFF"/>
                </a:solidFill>
              </a:rPr>
              <a:t>Temel Bileşen Analizi (PCA)</a:t>
            </a:r>
            <a:r>
              <a:rPr lang="en" sz="1600">
                <a:solidFill>
                  <a:srgbClr val="FFFFFF"/>
                </a:solidFill>
              </a:rPr>
              <a:t> yüksek boyutlu bir veri setinin boyutunu azaltmak için kullanılan en yaygın yöntemlerden biridir.</a:t>
            </a:r>
            <a:endParaRPr sz="1600">
              <a:solidFill>
                <a:srgbClr val="FFFFFF"/>
              </a:solidFill>
            </a:endParaRPr>
          </a:p>
        </p:txBody>
      </p:sp>
      <p:sp>
        <p:nvSpPr>
          <p:cNvPr id="492" name="Google Shape;492;p42"/>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3"/>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3"/>
          <p:cNvSpPr txBox="1"/>
          <p:nvPr>
            <p:ph type="title"/>
          </p:nvPr>
        </p:nvSpPr>
        <p:spPr>
          <a:xfrm>
            <a:off x="4491901" y="1682475"/>
            <a:ext cx="35661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400"/>
              <a:t>Temel Bileşen Analizi (PCA)</a:t>
            </a:r>
            <a:endParaRPr sz="3400"/>
          </a:p>
        </p:txBody>
      </p:sp>
      <p:sp>
        <p:nvSpPr>
          <p:cNvPr id="499" name="Google Shape;499;p43"/>
          <p:cNvSpPr txBox="1"/>
          <p:nvPr>
            <p:ph idx="2" type="title"/>
          </p:nvPr>
        </p:nvSpPr>
        <p:spPr>
          <a:xfrm>
            <a:off x="1796475" y="1872250"/>
            <a:ext cx="20628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grpSp>
        <p:nvGrpSpPr>
          <p:cNvPr id="500" name="Google Shape;500;p43"/>
          <p:cNvGrpSpPr/>
          <p:nvPr/>
        </p:nvGrpSpPr>
        <p:grpSpPr>
          <a:xfrm>
            <a:off x="558602" y="508321"/>
            <a:ext cx="781224" cy="726909"/>
            <a:chOff x="827350" y="3629733"/>
            <a:chExt cx="1431600" cy="1332067"/>
          </a:xfrm>
        </p:grpSpPr>
        <p:sp>
          <p:nvSpPr>
            <p:cNvPr id="501" name="Google Shape;501;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43"/>
          <p:cNvGrpSpPr/>
          <p:nvPr/>
        </p:nvGrpSpPr>
        <p:grpSpPr>
          <a:xfrm>
            <a:off x="1387564" y="321673"/>
            <a:ext cx="356325" cy="331552"/>
            <a:chOff x="827350" y="3629733"/>
            <a:chExt cx="1431600" cy="1332067"/>
          </a:xfrm>
        </p:grpSpPr>
        <p:sp>
          <p:nvSpPr>
            <p:cNvPr id="505" name="Google Shape;505;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43"/>
          <p:cNvGrpSpPr/>
          <p:nvPr/>
        </p:nvGrpSpPr>
        <p:grpSpPr>
          <a:xfrm>
            <a:off x="7535601" y="3848738"/>
            <a:ext cx="895180" cy="832942"/>
            <a:chOff x="827350" y="3629733"/>
            <a:chExt cx="1431600" cy="1332067"/>
          </a:xfrm>
        </p:grpSpPr>
        <p:sp>
          <p:nvSpPr>
            <p:cNvPr id="509" name="Google Shape;509;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43"/>
          <p:cNvGrpSpPr/>
          <p:nvPr/>
        </p:nvGrpSpPr>
        <p:grpSpPr>
          <a:xfrm>
            <a:off x="7902683" y="2980240"/>
            <a:ext cx="598982" cy="557337"/>
            <a:chOff x="827350" y="3629733"/>
            <a:chExt cx="1431600" cy="1332067"/>
          </a:xfrm>
        </p:grpSpPr>
        <p:sp>
          <p:nvSpPr>
            <p:cNvPr id="513" name="Google Shape;513;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3"/>
          <p:cNvGrpSpPr/>
          <p:nvPr/>
        </p:nvGrpSpPr>
        <p:grpSpPr>
          <a:xfrm>
            <a:off x="6634531" y="4239131"/>
            <a:ext cx="464268" cy="431989"/>
            <a:chOff x="827350" y="3629733"/>
            <a:chExt cx="1431600" cy="1332067"/>
          </a:xfrm>
        </p:grpSpPr>
        <p:sp>
          <p:nvSpPr>
            <p:cNvPr id="517" name="Google Shape;517;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4"/>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Temel Bileşen Analizi (PCA) Nedir?</a:t>
            </a:r>
            <a:endParaRPr/>
          </a:p>
        </p:txBody>
      </p:sp>
      <p:sp>
        <p:nvSpPr>
          <p:cNvPr id="525" name="Google Shape;525;p44"/>
          <p:cNvSpPr txBox="1"/>
          <p:nvPr>
            <p:ph idx="1" type="body"/>
          </p:nvPr>
        </p:nvSpPr>
        <p:spPr>
          <a:xfrm>
            <a:off x="3356350" y="1475125"/>
            <a:ext cx="5074500" cy="3128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400"/>
              <a:t>Temel Bileşen Analizi (PCA), çok boyutlu uzaydaki bir verinin daha düşük boyutlu bir uzaya izdüşümünü, varyansı maksimizde edecek şekilde bulma yöntemidir. Uzayda bir noktalar kümesi için tüm noktalara ortalama uzaklığı en az olan “en uygun doğru” seçilir. Daha sonra bu doğruya dik olanlar arasından yine en uygun doğru seçilerek bu adımlar, yeni bir boyutun varyansı belirli bir eşiğin altına inene kadar tekrarlanır. </a:t>
            </a:r>
            <a:endParaRPr/>
          </a:p>
        </p:txBody>
      </p:sp>
      <p:pic>
        <p:nvPicPr>
          <p:cNvPr id="526" name="Google Shape;526;p44"/>
          <p:cNvPicPr preferRelativeResize="0"/>
          <p:nvPr/>
        </p:nvPicPr>
        <p:blipFill>
          <a:blip r:embed="rId3">
            <a:alphaModFix/>
          </a:blip>
          <a:stretch>
            <a:fillRect/>
          </a:stretch>
        </p:blipFill>
        <p:spPr>
          <a:xfrm>
            <a:off x="188300" y="1475125"/>
            <a:ext cx="3051550" cy="2549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5"/>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Temel Bileşen Analizi (PCA) Nedir?</a:t>
            </a:r>
            <a:endParaRPr/>
          </a:p>
        </p:txBody>
      </p:sp>
      <p:sp>
        <p:nvSpPr>
          <p:cNvPr id="532" name="Google Shape;532;p45"/>
          <p:cNvSpPr txBox="1"/>
          <p:nvPr>
            <p:ph idx="1" type="body"/>
          </p:nvPr>
        </p:nvSpPr>
        <p:spPr>
          <a:xfrm>
            <a:off x="3356350" y="1475125"/>
            <a:ext cx="5129100" cy="3128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t>   Bu sürecin sonunda elde edilen doğrular bir doğrusal uzayın tabanlarını oluşturur. Bu taban vektörüne temel bileşen adı verilir. Temel bileşenlerin 3 farklı özelliği vardır ;</a:t>
            </a:r>
            <a:endParaRPr sz="1400"/>
          </a:p>
          <a:p>
            <a:pPr indent="0" lvl="0" marL="0" rtl="0" algn="l">
              <a:lnSpc>
                <a:spcPct val="115000"/>
              </a:lnSpc>
              <a:spcBef>
                <a:spcPts val="1200"/>
              </a:spcBef>
              <a:spcAft>
                <a:spcPts val="0"/>
              </a:spcAft>
              <a:buNone/>
            </a:pPr>
            <a:r>
              <a:rPr lang="en" sz="1400"/>
              <a:t>1-Verinin temel bileşenleri birbirinden bağımsızdır.</a:t>
            </a:r>
            <a:endParaRPr sz="1400"/>
          </a:p>
          <a:p>
            <a:pPr indent="0" lvl="0" marL="0" rtl="0" algn="l">
              <a:lnSpc>
                <a:spcPct val="115000"/>
              </a:lnSpc>
              <a:spcBef>
                <a:spcPts val="1200"/>
              </a:spcBef>
              <a:spcAft>
                <a:spcPts val="0"/>
              </a:spcAft>
              <a:buNone/>
            </a:pPr>
            <a:r>
              <a:rPr lang="en" sz="1400"/>
              <a:t>2-Birinci temel bileşen toplam değişkenliği en çok açıklayan bileşendir.</a:t>
            </a:r>
            <a:endParaRPr sz="1400"/>
          </a:p>
          <a:p>
            <a:pPr indent="0" lvl="0" marL="0" rtl="0" algn="l">
              <a:lnSpc>
                <a:spcPct val="115000"/>
              </a:lnSpc>
              <a:spcBef>
                <a:spcPts val="1200"/>
              </a:spcBef>
              <a:spcAft>
                <a:spcPts val="0"/>
              </a:spcAft>
              <a:buNone/>
            </a:pPr>
            <a:r>
              <a:rPr lang="en" sz="1400"/>
              <a:t>3-Bir sonraki temel bileşen de kalan değişkenliği en çok açıklayan bileşendir.</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t/>
            </a:r>
            <a:endParaRPr sz="1400"/>
          </a:p>
        </p:txBody>
      </p:sp>
      <p:pic>
        <p:nvPicPr>
          <p:cNvPr id="533" name="Google Shape;533;p45"/>
          <p:cNvPicPr preferRelativeResize="0"/>
          <p:nvPr/>
        </p:nvPicPr>
        <p:blipFill>
          <a:blip r:embed="rId3">
            <a:alphaModFix/>
          </a:blip>
          <a:stretch>
            <a:fillRect/>
          </a:stretch>
        </p:blipFill>
        <p:spPr>
          <a:xfrm>
            <a:off x="165125" y="1475125"/>
            <a:ext cx="3026101" cy="24673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46"/>
          <p:cNvSpPr txBox="1"/>
          <p:nvPr>
            <p:ph idx="1" type="body"/>
          </p:nvPr>
        </p:nvSpPr>
        <p:spPr>
          <a:xfrm>
            <a:off x="718150" y="1530725"/>
            <a:ext cx="7015500" cy="309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 </a:t>
            </a:r>
            <a:r>
              <a:rPr lang="en" sz="1600"/>
              <a:t>Genel Olarak Temel Bileşen Analizi’ nin amaçları ;</a:t>
            </a:r>
            <a:endParaRPr sz="1600"/>
          </a:p>
          <a:p>
            <a:pPr indent="-330200" lvl="0" marL="457200" rtl="0" algn="l">
              <a:lnSpc>
                <a:spcPct val="115000"/>
              </a:lnSpc>
              <a:spcBef>
                <a:spcPts val="1200"/>
              </a:spcBef>
              <a:spcAft>
                <a:spcPts val="0"/>
              </a:spcAft>
              <a:buSzPts val="1600"/>
              <a:buChar char="●"/>
            </a:pPr>
            <a:r>
              <a:rPr lang="en" sz="1600"/>
              <a:t>Verilerin boyutunu indirgemek  (değişken sayısını azaltmak)                               </a:t>
            </a:r>
            <a:endParaRPr sz="1600"/>
          </a:p>
          <a:p>
            <a:pPr indent="-330200" lvl="0" marL="457200" rtl="0" algn="l">
              <a:lnSpc>
                <a:spcPct val="115000"/>
              </a:lnSpc>
              <a:spcBef>
                <a:spcPts val="0"/>
              </a:spcBef>
              <a:spcAft>
                <a:spcPts val="0"/>
              </a:spcAft>
              <a:buSzPts val="1600"/>
              <a:buChar char="●"/>
            </a:pPr>
            <a:r>
              <a:rPr lang="en" sz="1600"/>
              <a:t>Değişkenler arasındaki ilişki yapısını ortadan kaldırmak</a:t>
            </a:r>
            <a:endParaRPr sz="1600"/>
          </a:p>
          <a:p>
            <a:pPr indent="-330200" lvl="0" marL="457200" rtl="0" algn="l">
              <a:lnSpc>
                <a:spcPct val="115000"/>
              </a:lnSpc>
              <a:spcBef>
                <a:spcPts val="0"/>
              </a:spcBef>
              <a:spcAft>
                <a:spcPts val="0"/>
              </a:spcAft>
              <a:buSzPts val="1600"/>
              <a:buChar char="●"/>
            </a:pPr>
            <a:r>
              <a:rPr lang="en" sz="1600"/>
              <a:t>Diğer istatistiksel analizler için veri toplamak </a:t>
            </a:r>
            <a:endParaRPr sz="1600"/>
          </a:p>
          <a:p>
            <a:pPr indent="0" lvl="0" marL="457200" rtl="0" algn="l">
              <a:lnSpc>
                <a:spcPct val="115000"/>
              </a:lnSpc>
              <a:spcBef>
                <a:spcPts val="1200"/>
              </a:spcBef>
              <a:spcAft>
                <a:spcPts val="0"/>
              </a:spcAft>
              <a:buNone/>
            </a:pPr>
            <a:r>
              <a:rPr lang="en" sz="1600"/>
              <a:t>şeklinde ifade edilebilir.</a:t>
            </a:r>
            <a:endParaRPr sz="1600"/>
          </a:p>
          <a:p>
            <a:pPr indent="0" lvl="0" marL="0" rtl="0" algn="l">
              <a:spcBef>
                <a:spcPts val="1200"/>
              </a:spcBef>
              <a:spcAft>
                <a:spcPts val="1200"/>
              </a:spcAft>
              <a:buNone/>
            </a:pPr>
            <a:r>
              <a:t/>
            </a:r>
            <a:endParaRPr sz="1400"/>
          </a:p>
        </p:txBody>
      </p:sp>
      <p:sp>
        <p:nvSpPr>
          <p:cNvPr id="539" name="Google Shape;539;p4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nın Amaçları</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47"/>
          <p:cNvSpPr txBox="1"/>
          <p:nvPr>
            <p:ph idx="1" type="body"/>
          </p:nvPr>
        </p:nvSpPr>
        <p:spPr>
          <a:xfrm>
            <a:off x="3303750" y="1229975"/>
            <a:ext cx="5393400" cy="33732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 sz="1500"/>
              <a:t>GENETİK    </a:t>
            </a:r>
            <a:endParaRPr sz="1500"/>
          </a:p>
          <a:p>
            <a:pPr indent="0" lvl="0" marL="0" rtl="0" algn="l">
              <a:lnSpc>
                <a:spcPct val="115000"/>
              </a:lnSpc>
              <a:spcBef>
                <a:spcPts val="1200"/>
              </a:spcBef>
              <a:spcAft>
                <a:spcPts val="1200"/>
              </a:spcAft>
              <a:buNone/>
            </a:pPr>
            <a:r>
              <a:rPr lang="en"/>
              <a:t>          </a:t>
            </a:r>
            <a:r>
              <a:rPr lang="en" sz="1500"/>
              <a:t>Genetik çeşitliliğin coğrafi konum ve etnik kökene göre dağılımı,bir ırkın yaşadığı tarihsel demografik olaylar ve süreçler hakkında geniş bir bilgi kaynağı sağlar.Bununla birlikte kolonizasyon, izolasyon, göç ve karışım gibi süreçlerin doğası ve zamanlaması hakkında çıkarımlar yapmak çok zorlaşabilir. Temel Bileşen Analizi de genetik varyasyonun coğrafi konum ve etnik kökene dağılımındaki yapıyı belirlemek için yaygın olarak kullanılır.  </a:t>
            </a:r>
            <a:r>
              <a:rPr lang="en"/>
              <a:t>                                            </a:t>
            </a:r>
            <a:endParaRPr/>
          </a:p>
        </p:txBody>
      </p:sp>
      <p:sp>
        <p:nvSpPr>
          <p:cNvPr id="545" name="Google Shape;545;p4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Kullanım Alanları</a:t>
            </a:r>
            <a:endParaRPr/>
          </a:p>
        </p:txBody>
      </p:sp>
      <p:pic>
        <p:nvPicPr>
          <p:cNvPr id="546" name="Google Shape;546;p47"/>
          <p:cNvPicPr preferRelativeResize="0"/>
          <p:nvPr/>
        </p:nvPicPr>
        <p:blipFill>
          <a:blip r:embed="rId3">
            <a:alphaModFix/>
          </a:blip>
          <a:stretch>
            <a:fillRect/>
          </a:stretch>
        </p:blipFill>
        <p:spPr>
          <a:xfrm>
            <a:off x="359700" y="1395263"/>
            <a:ext cx="2749726" cy="20161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48"/>
          <p:cNvSpPr txBox="1"/>
          <p:nvPr>
            <p:ph idx="1" type="body"/>
          </p:nvPr>
        </p:nvSpPr>
        <p:spPr>
          <a:xfrm>
            <a:off x="782700" y="770275"/>
            <a:ext cx="7392000" cy="38331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sz="1500"/>
              <a:t>SAĞLIK</a:t>
            </a:r>
            <a:endParaRPr sz="1500"/>
          </a:p>
          <a:p>
            <a:pPr indent="0" lvl="0" marL="0" rtl="0" algn="l">
              <a:lnSpc>
                <a:spcPct val="115000"/>
              </a:lnSpc>
              <a:spcBef>
                <a:spcPts val="1200"/>
              </a:spcBef>
              <a:spcAft>
                <a:spcPts val="0"/>
              </a:spcAft>
              <a:buNone/>
            </a:pPr>
            <a:r>
              <a:rPr lang="en"/>
              <a:t>             </a:t>
            </a:r>
            <a:r>
              <a:rPr lang="en" sz="1500"/>
              <a:t>Elektronik Sağlık Hizmeti kayıtları kullanan klinik araştırmalar genellikle çok sayıda değişken sunar. Bu</a:t>
            </a:r>
            <a:r>
              <a:rPr lang="en"/>
              <a:t> </a:t>
            </a:r>
            <a:r>
              <a:rPr lang="en" sz="1500"/>
              <a:t>değişkenler sıklıkla birbirleriyle ilişkilidir ve bu da </a:t>
            </a:r>
            <a:r>
              <a:rPr lang="en"/>
              <a:t> </a:t>
            </a:r>
            <a:r>
              <a:rPr lang="en" sz="1500"/>
              <a:t>regresyon modellerinde çoklu bağlantıya neden olur. Çoklu bağlantıdan etkilenen</a:t>
            </a:r>
            <a:r>
              <a:rPr lang="en"/>
              <a:t>  </a:t>
            </a:r>
            <a:r>
              <a:rPr lang="en" sz="1500"/>
              <a:t>tahminlerin büyük standart hataları olabilir ve bu tür tahminler üzerindeki çıkarımı daha az kesin hale getirir.</a:t>
            </a:r>
            <a:endParaRPr sz="1500"/>
          </a:p>
          <a:p>
            <a:pPr indent="0" lvl="0" marL="0" rtl="0" algn="l">
              <a:lnSpc>
                <a:spcPct val="115000"/>
              </a:lnSpc>
              <a:spcBef>
                <a:spcPts val="1200"/>
              </a:spcBef>
              <a:spcAft>
                <a:spcPts val="1200"/>
              </a:spcAft>
              <a:buNone/>
            </a:pPr>
            <a:r>
              <a:rPr lang="en"/>
              <a:t>             </a:t>
            </a:r>
            <a:r>
              <a:rPr lang="en" sz="1500"/>
              <a:t>Bu tip bir sorun klinik çalışmalarda mevcuttur ve bu sorunla başa çıkmak için kullanılan yöntemlerden bir tanesi de Temel Bileşen Analizidir.</a:t>
            </a: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9"/>
          <p:cNvSpPr txBox="1"/>
          <p:nvPr>
            <p:ph idx="1" type="body"/>
          </p:nvPr>
        </p:nvSpPr>
        <p:spPr>
          <a:xfrm>
            <a:off x="3503550" y="1002550"/>
            <a:ext cx="4982100" cy="35790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 sz="1500"/>
              <a:t>ENERJİ</a:t>
            </a:r>
            <a:endParaRPr sz="1500"/>
          </a:p>
          <a:p>
            <a:pPr indent="0" lvl="0" marL="0" rtl="0" algn="l">
              <a:lnSpc>
                <a:spcPct val="115000"/>
              </a:lnSpc>
              <a:spcBef>
                <a:spcPts val="1200"/>
              </a:spcBef>
              <a:spcAft>
                <a:spcPts val="1200"/>
              </a:spcAft>
              <a:buNone/>
            </a:pPr>
            <a:r>
              <a:rPr lang="en" sz="1500"/>
              <a:t>       Günümüzde fosil yakıtlar nedeniyle   artan küresel ısınma sorununa karşılık güneş enerjisi benzeri yenilenebilir enerjilere  yönelim artmaktadır. Ancak güneş enerjisi sistemlerinin sorunsuz  ve de sürekli çalışabilmesi için güneş ışınımının yoğunluğu ile ilgili birkaç dakika önceden bilgi alınmalıdır. Bunun için çeşitli modeller olsa da bu modeller çoğunlukla yüksek hesaplama süresi gerektirir. Hesaplama sürelerini azaltmak amacıyla veri boyutunu küçültülür ve bunun için temel bileşen analizi kullanılır.</a:t>
            </a:r>
            <a:endParaRPr sz="1500"/>
          </a:p>
        </p:txBody>
      </p:sp>
      <p:pic>
        <p:nvPicPr>
          <p:cNvPr id="557" name="Google Shape;557;p49"/>
          <p:cNvPicPr preferRelativeResize="0"/>
          <p:nvPr/>
        </p:nvPicPr>
        <p:blipFill>
          <a:blip r:embed="rId3">
            <a:alphaModFix/>
          </a:blip>
          <a:stretch>
            <a:fillRect/>
          </a:stretch>
        </p:blipFill>
        <p:spPr>
          <a:xfrm>
            <a:off x="165350" y="1175925"/>
            <a:ext cx="3198751" cy="213354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50"/>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      </a:t>
            </a:r>
            <a:r>
              <a:rPr lang="en" sz="1500"/>
              <a:t>Veri Bilimi çalışmalarında çok sayıda değişken ile çalışılması gerekebilir.Bu durum eğitim(training) süresinin fazla olması, aşırı öğrenme(overlifting) ve çoklu doğrusal bağlantı(multicollinearity) gibi sorunları beraberinde getirir.Hazırlanan modellerin optimum sürede ve performansla çalışması gerekecektir.</a:t>
            </a:r>
            <a:endParaRPr sz="1500"/>
          </a:p>
          <a:p>
            <a:pPr indent="0" lvl="0" marL="0" rtl="0" algn="l">
              <a:lnSpc>
                <a:spcPct val="115000"/>
              </a:lnSpc>
              <a:spcBef>
                <a:spcPts val="1200"/>
              </a:spcBef>
              <a:spcAft>
                <a:spcPts val="0"/>
              </a:spcAft>
              <a:buNone/>
            </a:pPr>
            <a:r>
              <a:rPr lang="en" sz="1500"/>
              <a:t>    Bu problemleri aşmak için değişken seçimi ve boyut indirgeme yöntemleri kullanılabilir. Değişken seçiminde veri setindeki değişken korunur ya da tamamen kaldırılır. Boyut indirgemede ise mevcut değişkenlerin kombinasyonlarından oluşan yeni değişkenler yaratılarak değişken sayısı azaltılır. Böylece veri setindeki tüm özellikler hala mevcut ancak değişken sayısı azaltılmış olur.</a:t>
            </a:r>
            <a:endParaRPr sz="1500"/>
          </a:p>
          <a:p>
            <a:pPr indent="0" lvl="0" marL="0" rtl="0" algn="l">
              <a:spcBef>
                <a:spcPts val="1200"/>
              </a:spcBef>
              <a:spcAft>
                <a:spcPts val="0"/>
              </a:spcAft>
              <a:buNone/>
            </a:pPr>
            <a:r>
              <a:t/>
            </a:r>
            <a:endParaRPr sz="1500"/>
          </a:p>
          <a:p>
            <a:pPr indent="0" lvl="0" marL="0" rtl="0" algn="l">
              <a:lnSpc>
                <a:spcPct val="190909"/>
              </a:lnSpc>
              <a:spcBef>
                <a:spcPts val="1200"/>
              </a:spcBef>
              <a:spcAft>
                <a:spcPts val="0"/>
              </a:spcAft>
              <a:buNone/>
            </a:pPr>
            <a:r>
              <a:t/>
            </a:r>
            <a:endParaRPr sz="1350">
              <a:solidFill>
                <a:srgbClr val="000000"/>
              </a:solidFill>
              <a:highlight>
                <a:srgbClr val="FFFFFF"/>
              </a:highlight>
              <a:latin typeface="Roboto"/>
              <a:ea typeface="Roboto"/>
              <a:cs typeface="Roboto"/>
              <a:sym typeface="Roboto"/>
            </a:endParaRPr>
          </a:p>
          <a:p>
            <a:pPr indent="0" lvl="0" marL="0" rtl="0" algn="l">
              <a:spcBef>
                <a:spcPts val="1200"/>
              </a:spcBef>
              <a:spcAft>
                <a:spcPts val="1200"/>
              </a:spcAft>
              <a:buNone/>
            </a:pPr>
            <a:r>
              <a:rPr lang="en"/>
              <a:t> </a:t>
            </a:r>
            <a:endParaRPr sz="1500"/>
          </a:p>
        </p:txBody>
      </p:sp>
      <p:sp>
        <p:nvSpPr>
          <p:cNvPr id="563" name="Google Shape;563;p50"/>
          <p:cNvSpPr txBox="1"/>
          <p:nvPr>
            <p:ph type="title"/>
          </p:nvPr>
        </p:nvSpPr>
        <p:spPr>
          <a:xfrm>
            <a:off x="719075"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Makine Öğrenmesinde Kullanımı</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51"/>
          <p:cNvSpPr txBox="1"/>
          <p:nvPr>
            <p:ph idx="1" type="body"/>
          </p:nvPr>
        </p:nvSpPr>
        <p:spPr>
          <a:xfrm>
            <a:off x="3925650" y="757850"/>
            <a:ext cx="4754700" cy="384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   Analizlerde yaşanan bu tip sorunları aşmak için en çok tercih edilen boyut indirgeme yöntemlerinden  birisi de Temel Bileşenler Analizidir.</a:t>
            </a:r>
            <a:endParaRPr sz="1500"/>
          </a:p>
          <a:p>
            <a:pPr indent="0" lvl="0" marL="0" rtl="0" algn="l">
              <a:lnSpc>
                <a:spcPct val="115000"/>
              </a:lnSpc>
              <a:spcBef>
                <a:spcPts val="1200"/>
              </a:spcBef>
              <a:spcAft>
                <a:spcPts val="1200"/>
              </a:spcAft>
              <a:buNone/>
            </a:pPr>
            <a:r>
              <a:rPr lang="en" sz="1500"/>
              <a:t>   Ayrıca Temel Bileşenler Analizi, yüz tanıma, resim sıkıştırma ve örüntü tanıma gibi alanlarda yaygın olarak kullanılmaktadır.</a:t>
            </a:r>
            <a:endParaRPr sz="1500"/>
          </a:p>
        </p:txBody>
      </p:sp>
      <p:pic>
        <p:nvPicPr>
          <p:cNvPr id="569" name="Google Shape;569;p51"/>
          <p:cNvPicPr preferRelativeResize="0"/>
          <p:nvPr/>
        </p:nvPicPr>
        <p:blipFill>
          <a:blip r:embed="rId3">
            <a:alphaModFix/>
          </a:blip>
          <a:stretch>
            <a:fillRect/>
          </a:stretch>
        </p:blipFill>
        <p:spPr>
          <a:xfrm>
            <a:off x="383975" y="757850"/>
            <a:ext cx="3360275" cy="1483525"/>
          </a:xfrm>
          <a:prstGeom prst="rect">
            <a:avLst/>
          </a:prstGeom>
          <a:noFill/>
          <a:ln>
            <a:noFill/>
          </a:ln>
        </p:spPr>
      </p:pic>
      <p:pic>
        <p:nvPicPr>
          <p:cNvPr id="570" name="Google Shape;570;p51"/>
          <p:cNvPicPr preferRelativeResize="0"/>
          <p:nvPr/>
        </p:nvPicPr>
        <p:blipFill>
          <a:blip r:embed="rId4">
            <a:alphaModFix/>
          </a:blip>
          <a:stretch>
            <a:fillRect/>
          </a:stretch>
        </p:blipFill>
        <p:spPr>
          <a:xfrm>
            <a:off x="383975" y="2571750"/>
            <a:ext cx="3360275" cy="2031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4"/>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1475975"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4182000"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6888025"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1475975"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4"/>
          <p:cNvSpPr/>
          <p:nvPr/>
        </p:nvSpPr>
        <p:spPr>
          <a:xfrm>
            <a:off x="4182000"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a:off x="6888025"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txBox="1"/>
          <p:nvPr>
            <p:ph idx="5" type="subTitle"/>
          </p:nvPr>
        </p:nvSpPr>
        <p:spPr>
          <a:xfrm>
            <a:off x="3419251" y="4114613"/>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Yusuf T. ARABACI</a:t>
            </a:r>
            <a:endParaRPr/>
          </a:p>
        </p:txBody>
      </p:sp>
      <p:sp>
        <p:nvSpPr>
          <p:cNvPr id="375" name="Google Shape;375;p34"/>
          <p:cNvSpPr txBox="1"/>
          <p:nvPr>
            <p:ph idx="7" type="subTitle"/>
          </p:nvPr>
        </p:nvSpPr>
        <p:spPr>
          <a:xfrm>
            <a:off x="3419251" y="22693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Ahmet Hakan ÇELİK</a:t>
            </a:r>
            <a:endParaRPr/>
          </a:p>
        </p:txBody>
      </p:sp>
      <p:sp>
        <p:nvSpPr>
          <p:cNvPr id="376" name="Google Shape;376;p34"/>
          <p:cNvSpPr txBox="1"/>
          <p:nvPr>
            <p:ph idx="21"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İçindekiler</a:t>
            </a:r>
            <a:endParaRPr/>
          </a:p>
        </p:txBody>
      </p:sp>
      <p:sp>
        <p:nvSpPr>
          <p:cNvPr id="377" name="Google Shape;377;p34"/>
          <p:cNvSpPr txBox="1"/>
          <p:nvPr>
            <p:ph idx="8" type="title"/>
          </p:nvPr>
        </p:nvSpPr>
        <p:spPr>
          <a:xfrm>
            <a:off x="1415374"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78" name="Google Shape;378;p34"/>
          <p:cNvSpPr txBox="1"/>
          <p:nvPr>
            <p:ph idx="9" type="title"/>
          </p:nvPr>
        </p:nvSpPr>
        <p:spPr>
          <a:xfrm>
            <a:off x="4121401"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379" name="Google Shape;379;p34"/>
          <p:cNvSpPr txBox="1"/>
          <p:nvPr>
            <p:ph idx="15" type="title"/>
          </p:nvPr>
        </p:nvSpPr>
        <p:spPr>
          <a:xfrm>
            <a:off x="6125276" y="3680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Sonuç - Sorular</a:t>
            </a:r>
            <a:endParaRPr sz="900"/>
          </a:p>
        </p:txBody>
      </p:sp>
      <p:sp>
        <p:nvSpPr>
          <p:cNvPr id="380" name="Google Shape;380;p34"/>
          <p:cNvSpPr txBox="1"/>
          <p:nvPr>
            <p:ph type="title"/>
          </p:nvPr>
        </p:nvSpPr>
        <p:spPr>
          <a:xfrm>
            <a:off x="713225" y="1937025"/>
            <a:ext cx="2374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Denetimsiz Öğrenme</a:t>
            </a:r>
            <a:endParaRPr sz="1300"/>
          </a:p>
          <a:p>
            <a:pPr indent="0" lvl="0" marL="0" rtl="0" algn="ctr">
              <a:spcBef>
                <a:spcPts val="0"/>
              </a:spcBef>
              <a:spcAft>
                <a:spcPts val="0"/>
              </a:spcAft>
              <a:buNone/>
            </a:pPr>
            <a:r>
              <a:rPr lang="en" sz="1300"/>
              <a:t>Ve Boyut İndirgeme</a:t>
            </a:r>
            <a:endParaRPr sz="1300"/>
          </a:p>
        </p:txBody>
      </p:sp>
      <p:sp>
        <p:nvSpPr>
          <p:cNvPr id="381" name="Google Shape;381;p34"/>
          <p:cNvSpPr txBox="1"/>
          <p:nvPr>
            <p:ph idx="1" type="subTitle"/>
          </p:nvPr>
        </p:nvSpPr>
        <p:spPr>
          <a:xfrm>
            <a:off x="713224" y="2329350"/>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M. Furkan ÖLÇER</a:t>
            </a:r>
            <a:endParaRPr/>
          </a:p>
        </p:txBody>
      </p:sp>
      <p:sp>
        <p:nvSpPr>
          <p:cNvPr id="382" name="Google Shape;382;p34"/>
          <p:cNvSpPr txBox="1"/>
          <p:nvPr>
            <p:ph idx="2" type="title"/>
          </p:nvPr>
        </p:nvSpPr>
        <p:spPr>
          <a:xfrm>
            <a:off x="713224" y="3731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PCA Algoritması</a:t>
            </a:r>
            <a:endParaRPr sz="1300"/>
          </a:p>
        </p:txBody>
      </p:sp>
      <p:sp>
        <p:nvSpPr>
          <p:cNvPr id="383" name="Google Shape;383;p34"/>
          <p:cNvSpPr txBox="1"/>
          <p:nvPr>
            <p:ph idx="3" type="subTitle"/>
          </p:nvPr>
        </p:nvSpPr>
        <p:spPr>
          <a:xfrm>
            <a:off x="713224" y="4114613"/>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M. Bahadır Çalışkan</a:t>
            </a:r>
            <a:endParaRPr/>
          </a:p>
          <a:p>
            <a:pPr indent="0" lvl="0" marL="0" rtl="0" algn="l">
              <a:spcBef>
                <a:spcPts val="0"/>
              </a:spcBef>
              <a:spcAft>
                <a:spcPts val="0"/>
              </a:spcAft>
              <a:buClr>
                <a:schemeClr val="lt1"/>
              </a:buClr>
              <a:buSzPts val="1100"/>
              <a:buFont typeface="Arial"/>
              <a:buNone/>
            </a:pPr>
            <a:r>
              <a:t/>
            </a:r>
            <a:endParaRPr/>
          </a:p>
        </p:txBody>
      </p:sp>
      <p:sp>
        <p:nvSpPr>
          <p:cNvPr id="384" name="Google Shape;384;p34"/>
          <p:cNvSpPr txBox="1"/>
          <p:nvPr>
            <p:ph idx="4" type="title"/>
          </p:nvPr>
        </p:nvSpPr>
        <p:spPr>
          <a:xfrm>
            <a:off x="3419251" y="3680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PCA Uygulamaları</a:t>
            </a:r>
            <a:endParaRPr sz="1300"/>
          </a:p>
        </p:txBody>
      </p:sp>
      <p:sp>
        <p:nvSpPr>
          <p:cNvPr id="385" name="Google Shape;385;p34"/>
          <p:cNvSpPr txBox="1"/>
          <p:nvPr>
            <p:ph idx="6" type="title"/>
          </p:nvPr>
        </p:nvSpPr>
        <p:spPr>
          <a:xfrm>
            <a:off x="3200550" y="1856238"/>
            <a:ext cx="2811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Temel Bileşen Analizi (PCA)</a:t>
            </a:r>
            <a:endParaRPr sz="1200"/>
          </a:p>
        </p:txBody>
      </p:sp>
      <p:sp>
        <p:nvSpPr>
          <p:cNvPr id="386" name="Google Shape;386;p34"/>
          <p:cNvSpPr txBox="1"/>
          <p:nvPr>
            <p:ph idx="13" type="title"/>
          </p:nvPr>
        </p:nvSpPr>
        <p:spPr>
          <a:xfrm>
            <a:off x="1415374"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387" name="Google Shape;387;p34"/>
          <p:cNvSpPr txBox="1"/>
          <p:nvPr>
            <p:ph idx="14" type="title"/>
          </p:nvPr>
        </p:nvSpPr>
        <p:spPr>
          <a:xfrm>
            <a:off x="4121401"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388" name="Google Shape;388;p34"/>
          <p:cNvSpPr txBox="1"/>
          <p:nvPr>
            <p:ph idx="16" type="subTitle"/>
          </p:nvPr>
        </p:nvSpPr>
        <p:spPr>
          <a:xfrm>
            <a:off x="6125276" y="4114613"/>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t/>
            </a:r>
            <a:endParaRPr/>
          </a:p>
        </p:txBody>
      </p:sp>
      <p:sp>
        <p:nvSpPr>
          <p:cNvPr id="389" name="Google Shape;389;p34"/>
          <p:cNvSpPr txBox="1"/>
          <p:nvPr>
            <p:ph idx="17" type="title"/>
          </p:nvPr>
        </p:nvSpPr>
        <p:spPr>
          <a:xfrm>
            <a:off x="6049075" y="1835250"/>
            <a:ext cx="2413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PCA’ nın Çalışma Mantığı</a:t>
            </a:r>
            <a:endParaRPr sz="700"/>
          </a:p>
        </p:txBody>
      </p:sp>
      <p:sp>
        <p:nvSpPr>
          <p:cNvPr id="390" name="Google Shape;390;p34"/>
          <p:cNvSpPr txBox="1"/>
          <p:nvPr>
            <p:ph idx="18" type="subTitle"/>
          </p:nvPr>
        </p:nvSpPr>
        <p:spPr>
          <a:xfrm>
            <a:off x="6125276" y="22693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Moussa Bane</a:t>
            </a:r>
            <a:endParaRPr/>
          </a:p>
        </p:txBody>
      </p:sp>
      <p:sp>
        <p:nvSpPr>
          <p:cNvPr id="391" name="Google Shape;391;p34"/>
          <p:cNvSpPr txBox="1"/>
          <p:nvPr>
            <p:ph idx="19" type="title"/>
          </p:nvPr>
        </p:nvSpPr>
        <p:spPr>
          <a:xfrm>
            <a:off x="6827426"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392" name="Google Shape;392;p34"/>
          <p:cNvSpPr txBox="1"/>
          <p:nvPr>
            <p:ph idx="20" type="title"/>
          </p:nvPr>
        </p:nvSpPr>
        <p:spPr>
          <a:xfrm>
            <a:off x="6827426"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grpSp>
        <p:nvGrpSpPr>
          <p:cNvPr id="393" name="Google Shape;393;p34"/>
          <p:cNvGrpSpPr/>
          <p:nvPr/>
        </p:nvGrpSpPr>
        <p:grpSpPr>
          <a:xfrm rot="5400000">
            <a:off x="8179407" y="4316346"/>
            <a:ext cx="288601" cy="1096693"/>
            <a:chOff x="1006700" y="2603975"/>
            <a:chExt cx="55450" cy="210700"/>
          </a:xfrm>
        </p:grpSpPr>
        <p:sp>
          <p:nvSpPr>
            <p:cNvPr id="394" name="Google Shape;394;p34"/>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34"/>
          <p:cNvGrpSpPr/>
          <p:nvPr/>
        </p:nvGrpSpPr>
        <p:grpSpPr>
          <a:xfrm>
            <a:off x="57111" y="583985"/>
            <a:ext cx="520959" cy="484739"/>
            <a:chOff x="827350" y="3629733"/>
            <a:chExt cx="1431600" cy="1332067"/>
          </a:xfrm>
        </p:grpSpPr>
        <p:sp>
          <p:nvSpPr>
            <p:cNvPr id="401" name="Google Shape;401;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34"/>
          <p:cNvGrpSpPr/>
          <p:nvPr/>
        </p:nvGrpSpPr>
        <p:grpSpPr>
          <a:xfrm>
            <a:off x="409461" y="85600"/>
            <a:ext cx="409581" cy="381104"/>
            <a:chOff x="827350" y="3629733"/>
            <a:chExt cx="1431600" cy="1332067"/>
          </a:xfrm>
        </p:grpSpPr>
        <p:sp>
          <p:nvSpPr>
            <p:cNvPr id="405" name="Google Shape;405;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52"/>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
          <p:cNvSpPr txBox="1"/>
          <p:nvPr>
            <p:ph type="title"/>
          </p:nvPr>
        </p:nvSpPr>
        <p:spPr>
          <a:xfrm>
            <a:off x="4426275" y="1276550"/>
            <a:ext cx="3631500" cy="13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PCA ’nın Çalışma Mantığı</a:t>
            </a:r>
            <a:endParaRPr sz="3200"/>
          </a:p>
        </p:txBody>
      </p:sp>
      <p:sp>
        <p:nvSpPr>
          <p:cNvPr id="577" name="Google Shape;577;p52"/>
          <p:cNvSpPr txBox="1"/>
          <p:nvPr>
            <p:ph idx="1" type="subTitle"/>
          </p:nvPr>
        </p:nvSpPr>
        <p:spPr>
          <a:xfrm>
            <a:off x="4426275" y="2627750"/>
            <a:ext cx="3631500" cy="93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 Principal Component Analysis</a:t>
            </a:r>
            <a:endParaRPr sz="1500"/>
          </a:p>
          <a:p>
            <a:pPr indent="0" lvl="0" marL="0" rtl="0" algn="ctr">
              <a:spcBef>
                <a:spcPts val="0"/>
              </a:spcBef>
              <a:spcAft>
                <a:spcPts val="0"/>
              </a:spcAft>
              <a:buNone/>
            </a:pPr>
            <a:r>
              <a:rPr lang="en" sz="1500"/>
              <a:t>(Temel Bileşen Analizi) Çalışma Mantığı?</a:t>
            </a:r>
            <a:endParaRPr sz="1500"/>
          </a:p>
          <a:p>
            <a:pPr indent="0" lvl="0" marL="0" rtl="0" algn="ctr">
              <a:spcBef>
                <a:spcPts val="0"/>
              </a:spcBef>
              <a:spcAft>
                <a:spcPts val="0"/>
              </a:spcAft>
              <a:buNone/>
            </a:pPr>
            <a:r>
              <a:t/>
            </a:r>
            <a:endParaRPr sz="1500"/>
          </a:p>
          <a:p>
            <a:pPr indent="0" lvl="0" marL="0" rtl="0" algn="l">
              <a:spcBef>
                <a:spcPts val="0"/>
              </a:spcBef>
              <a:spcAft>
                <a:spcPts val="0"/>
              </a:spcAft>
              <a:buNone/>
            </a:pPr>
            <a:r>
              <a:t/>
            </a:r>
            <a:endParaRPr sz="1000"/>
          </a:p>
        </p:txBody>
      </p:sp>
      <p:sp>
        <p:nvSpPr>
          <p:cNvPr id="578" name="Google Shape;578;p52"/>
          <p:cNvSpPr txBox="1"/>
          <p:nvPr>
            <p:ph idx="2" type="title"/>
          </p:nvPr>
        </p:nvSpPr>
        <p:spPr>
          <a:xfrm>
            <a:off x="1857950" y="1872250"/>
            <a:ext cx="20424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grpSp>
        <p:nvGrpSpPr>
          <p:cNvPr id="579" name="Google Shape;579;p52"/>
          <p:cNvGrpSpPr/>
          <p:nvPr/>
        </p:nvGrpSpPr>
        <p:grpSpPr>
          <a:xfrm>
            <a:off x="558602" y="508321"/>
            <a:ext cx="781224" cy="726909"/>
            <a:chOff x="827350" y="3629733"/>
            <a:chExt cx="1431600" cy="1332067"/>
          </a:xfrm>
        </p:grpSpPr>
        <p:sp>
          <p:nvSpPr>
            <p:cNvPr id="580" name="Google Shape;580;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52"/>
          <p:cNvGrpSpPr/>
          <p:nvPr/>
        </p:nvGrpSpPr>
        <p:grpSpPr>
          <a:xfrm>
            <a:off x="1387564" y="321673"/>
            <a:ext cx="356325" cy="331552"/>
            <a:chOff x="827350" y="3629733"/>
            <a:chExt cx="1431600" cy="1332067"/>
          </a:xfrm>
        </p:grpSpPr>
        <p:sp>
          <p:nvSpPr>
            <p:cNvPr id="584" name="Google Shape;584;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52"/>
          <p:cNvGrpSpPr/>
          <p:nvPr/>
        </p:nvGrpSpPr>
        <p:grpSpPr>
          <a:xfrm>
            <a:off x="7535601" y="3848738"/>
            <a:ext cx="895180" cy="832942"/>
            <a:chOff x="827350" y="3629733"/>
            <a:chExt cx="1431600" cy="1332067"/>
          </a:xfrm>
        </p:grpSpPr>
        <p:sp>
          <p:nvSpPr>
            <p:cNvPr id="588" name="Google Shape;588;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52"/>
          <p:cNvGrpSpPr/>
          <p:nvPr/>
        </p:nvGrpSpPr>
        <p:grpSpPr>
          <a:xfrm>
            <a:off x="7902683" y="2980240"/>
            <a:ext cx="598982" cy="557337"/>
            <a:chOff x="827350" y="3629733"/>
            <a:chExt cx="1431600" cy="1332067"/>
          </a:xfrm>
        </p:grpSpPr>
        <p:sp>
          <p:nvSpPr>
            <p:cNvPr id="592" name="Google Shape;592;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52"/>
          <p:cNvGrpSpPr/>
          <p:nvPr/>
        </p:nvGrpSpPr>
        <p:grpSpPr>
          <a:xfrm>
            <a:off x="6634531" y="4239131"/>
            <a:ext cx="464268" cy="431989"/>
            <a:chOff x="827350" y="3629733"/>
            <a:chExt cx="1431600" cy="1332067"/>
          </a:xfrm>
        </p:grpSpPr>
        <p:sp>
          <p:nvSpPr>
            <p:cNvPr id="596" name="Google Shape;596;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53"/>
          <p:cNvSpPr txBox="1"/>
          <p:nvPr>
            <p:ph type="title"/>
          </p:nvPr>
        </p:nvSpPr>
        <p:spPr>
          <a:xfrm>
            <a:off x="718150" y="540000"/>
            <a:ext cx="7705800" cy="80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Adım Adım PCA Çalışma Mantığı</a:t>
            </a:r>
            <a:endParaRPr>
              <a:solidFill>
                <a:schemeClr val="accent1"/>
              </a:solidFill>
            </a:endParaRPr>
          </a:p>
        </p:txBody>
      </p:sp>
      <p:sp>
        <p:nvSpPr>
          <p:cNvPr id="604" name="Google Shape;604;p53"/>
          <p:cNvSpPr txBox="1"/>
          <p:nvPr>
            <p:ph idx="4294967295" type="subTitle"/>
          </p:nvPr>
        </p:nvSpPr>
        <p:spPr>
          <a:xfrm>
            <a:off x="1202025" y="1498500"/>
            <a:ext cx="6979200" cy="3002100"/>
          </a:xfrm>
          <a:prstGeom prst="rect">
            <a:avLst/>
          </a:prstGeom>
          <a:solidFill>
            <a:schemeClr val="dk2"/>
          </a:solidFill>
        </p:spPr>
        <p:txBody>
          <a:bodyPr anchorCtr="0" anchor="t" bIns="91425" lIns="91425" spcFirstLastPara="1" rIns="91425" wrap="square" tIns="91425">
            <a:noAutofit/>
          </a:bodyPr>
          <a:lstStyle/>
          <a:p>
            <a:pPr indent="-330200" lvl="0" marL="457200" rtl="0" algn="l">
              <a:spcBef>
                <a:spcPts val="0"/>
              </a:spcBef>
              <a:spcAft>
                <a:spcPts val="0"/>
              </a:spcAft>
              <a:buClr>
                <a:srgbClr val="D2D4E1"/>
              </a:buClr>
              <a:buSzPts val="1600"/>
              <a:buAutoNum type="arabicPeriod"/>
            </a:pPr>
            <a:r>
              <a:rPr lang="en" sz="1600">
                <a:solidFill>
                  <a:srgbClr val="D2D4E1"/>
                </a:solidFill>
              </a:rPr>
              <a:t>Standardize the range of continuous initial variables...</a:t>
            </a:r>
            <a:r>
              <a:rPr b="1" lang="en" sz="1600">
                <a:solidFill>
                  <a:srgbClr val="4A86E8"/>
                </a:solidFill>
              </a:rPr>
              <a:t>Standardization</a:t>
            </a:r>
            <a:endParaRPr b="1" sz="1600">
              <a:solidFill>
                <a:srgbClr val="4A86E8"/>
              </a:solidFill>
            </a:endParaRPr>
          </a:p>
          <a:p>
            <a:pPr indent="-330200" lvl="0" marL="457200" rtl="0" algn="l">
              <a:spcBef>
                <a:spcPts val="0"/>
              </a:spcBef>
              <a:spcAft>
                <a:spcPts val="0"/>
              </a:spcAft>
              <a:buClr>
                <a:srgbClr val="D2D4E1"/>
              </a:buClr>
              <a:buSzPts val="1600"/>
              <a:buAutoNum type="arabicPeriod"/>
            </a:pPr>
            <a:r>
              <a:rPr lang="en" sz="1600">
                <a:solidFill>
                  <a:srgbClr val="D2D4E1"/>
                </a:solidFill>
              </a:rPr>
              <a:t>Compute the covariance matrix to identify correlations...</a:t>
            </a:r>
            <a:r>
              <a:rPr b="1" lang="en" sz="1600">
                <a:solidFill>
                  <a:srgbClr val="4A86E8"/>
                </a:solidFill>
              </a:rPr>
              <a:t>Covariance Matrix Computation</a:t>
            </a:r>
            <a:r>
              <a:rPr lang="en" sz="1600">
                <a:solidFill>
                  <a:srgbClr val="D2D4E1"/>
                </a:solidFill>
              </a:rPr>
              <a:t> </a:t>
            </a:r>
            <a:endParaRPr sz="1600">
              <a:solidFill>
                <a:srgbClr val="D2D4E1"/>
              </a:solidFill>
            </a:endParaRPr>
          </a:p>
          <a:p>
            <a:pPr indent="-330200" lvl="0" marL="457200" rtl="0" algn="l">
              <a:spcBef>
                <a:spcPts val="0"/>
              </a:spcBef>
              <a:spcAft>
                <a:spcPts val="0"/>
              </a:spcAft>
              <a:buClr>
                <a:srgbClr val="D2D4E1"/>
              </a:buClr>
              <a:buSzPts val="1600"/>
              <a:buAutoNum type="arabicPeriod"/>
            </a:pPr>
            <a:r>
              <a:rPr lang="en" sz="1600">
                <a:solidFill>
                  <a:srgbClr val="D2D4E1"/>
                </a:solidFill>
              </a:rPr>
              <a:t>Compute the eigenvectors and eigenvalues of the covariance matrix to identify the principal componen</a:t>
            </a:r>
            <a:r>
              <a:rPr lang="en" sz="1600">
                <a:solidFill>
                  <a:srgbClr val="D2D4E1"/>
                </a:solidFill>
              </a:rPr>
              <a:t>ts</a:t>
            </a:r>
            <a:endParaRPr sz="1600">
              <a:solidFill>
                <a:srgbClr val="D2D4E1"/>
              </a:solidFill>
            </a:endParaRPr>
          </a:p>
          <a:p>
            <a:pPr indent="-330200" lvl="0" marL="457200" rtl="0" algn="l">
              <a:spcBef>
                <a:spcPts val="0"/>
              </a:spcBef>
              <a:spcAft>
                <a:spcPts val="0"/>
              </a:spcAft>
              <a:buClr>
                <a:srgbClr val="D2D4E1"/>
              </a:buClr>
              <a:buSzPts val="1600"/>
              <a:buAutoNum type="arabicPeriod"/>
            </a:pPr>
            <a:r>
              <a:rPr lang="en" sz="1600">
                <a:solidFill>
                  <a:srgbClr val="D2D4E1"/>
                </a:solidFill>
              </a:rPr>
              <a:t>Create a feature vector to decide which principal components to keep... </a:t>
            </a:r>
            <a:r>
              <a:rPr b="1" lang="en" sz="1600">
                <a:solidFill>
                  <a:srgbClr val="4A86E8"/>
                </a:solidFill>
              </a:rPr>
              <a:t>Feature Vector</a:t>
            </a:r>
            <a:r>
              <a:rPr lang="en" sz="1600">
                <a:solidFill>
                  <a:srgbClr val="4A86E8"/>
                </a:solidFill>
              </a:rPr>
              <a:t> </a:t>
            </a:r>
            <a:endParaRPr sz="1600">
              <a:solidFill>
                <a:srgbClr val="4A86E8"/>
              </a:solidFill>
            </a:endParaRPr>
          </a:p>
          <a:p>
            <a:pPr indent="-330200" lvl="0" marL="457200" rtl="0" algn="l">
              <a:spcBef>
                <a:spcPts val="0"/>
              </a:spcBef>
              <a:spcAft>
                <a:spcPts val="0"/>
              </a:spcAft>
              <a:buClr>
                <a:srgbClr val="D2D4E1"/>
              </a:buClr>
              <a:buSzPts val="1600"/>
              <a:buAutoNum type="arabicPeriod"/>
            </a:pPr>
            <a:r>
              <a:rPr lang="en" sz="1600">
                <a:solidFill>
                  <a:srgbClr val="D2D4E1"/>
                </a:solidFill>
              </a:rPr>
              <a:t>Recast the data along the principal components axes </a:t>
            </a:r>
            <a:endParaRPr sz="1600">
              <a:solidFill>
                <a:srgbClr val="D2D4E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54"/>
          <p:cNvSpPr txBox="1"/>
          <p:nvPr>
            <p:ph type="title"/>
          </p:nvPr>
        </p:nvSpPr>
        <p:spPr>
          <a:xfrm>
            <a:off x="719100" y="55865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STEP 1: STANDARDIZATION </a:t>
            </a:r>
            <a:endParaRPr b="1" sz="2000">
              <a:solidFill>
                <a:schemeClr val="accent1"/>
              </a:solidFill>
              <a:latin typeface="Montserrat"/>
              <a:ea typeface="Montserrat"/>
              <a:cs typeface="Montserrat"/>
              <a:sym typeface="Montserrat"/>
            </a:endParaRPr>
          </a:p>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“Sürekli ilk değişken aralığını standartlaştırma’’</a:t>
            </a:r>
            <a:endParaRPr sz="3300">
              <a:solidFill>
                <a:schemeClr val="accent1"/>
              </a:solidFill>
            </a:endParaRPr>
          </a:p>
        </p:txBody>
      </p:sp>
      <p:sp>
        <p:nvSpPr>
          <p:cNvPr id="610" name="Google Shape;610;p54"/>
          <p:cNvSpPr txBox="1"/>
          <p:nvPr/>
        </p:nvSpPr>
        <p:spPr>
          <a:xfrm>
            <a:off x="382025" y="1397675"/>
            <a:ext cx="8526000" cy="327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Bu adımın amacı, sürekli başlangıç değişkenlerinin aralığını, her birinin analize eşit katkıda bulunacağı şekilde standardize etmektir.</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sz="1700">
              <a:solidFill>
                <a:srgbClr val="FFFFFF"/>
              </a:solidFill>
              <a:latin typeface="Karla"/>
              <a:ea typeface="Karla"/>
              <a:cs typeface="Karla"/>
              <a:sym typeface="Karla"/>
            </a:endParaRPr>
          </a:p>
          <a:p>
            <a:pPr indent="0" lvl="0" marL="0" rtl="0" algn="l">
              <a:spcBef>
                <a:spcPts val="0"/>
              </a:spcBef>
              <a:spcAft>
                <a:spcPts val="0"/>
              </a:spcAft>
              <a:buNone/>
            </a:pPr>
            <a:r>
              <a:rPr lang="en" sz="1700">
                <a:solidFill>
                  <a:srgbClr val="FFFFFF"/>
                </a:solidFill>
                <a:latin typeface="Karla"/>
                <a:ea typeface="Karla"/>
                <a:cs typeface="Karla"/>
                <a:sym typeface="Karla"/>
              </a:rPr>
              <a:t>Daha spesifik olarak, PCA'dan önce standardizasyon gerçekleştirmenin kritik olmasının nedeni, PCA'nın başlangıç değişkenlerinin varyansları konusunda oldukça hassas olmasıdır. Yani, başlangıç değişkenlerinin aralıkları arasında büyük farklar varsa, daha geniş aralıklara sahip değişkenler, küçük aralıklara sahip olanlara göre baskın olacaktır (örneğin, 0 ile 100 arasında değişen bir değişken, 0 ile 1 arasında değişen bir değişken üzerinde baskın olacaktır), bu da yanlı sonuçlara yol açacaktır. Dolayısıyla verilerin karşılaştırılabilir ölçeklere dönüştürülmesi bu sorunu önlenebilir.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55"/>
          <p:cNvSpPr txBox="1"/>
          <p:nvPr>
            <p:ph type="title"/>
          </p:nvPr>
        </p:nvSpPr>
        <p:spPr>
          <a:xfrm>
            <a:off x="718150" y="540000"/>
            <a:ext cx="7705800" cy="4926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STEP 1: STANDARDIZATION  ⇒Devam</a:t>
            </a:r>
            <a:endParaRPr sz="3200"/>
          </a:p>
        </p:txBody>
      </p:sp>
      <p:sp>
        <p:nvSpPr>
          <p:cNvPr id="616" name="Google Shape;616;p55"/>
          <p:cNvSpPr txBox="1"/>
          <p:nvPr/>
        </p:nvSpPr>
        <p:spPr>
          <a:xfrm>
            <a:off x="549750" y="1229950"/>
            <a:ext cx="8134500" cy="34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Matematiksel olarak bu, ortalamayı çıkararak ve her değişkenin her değeri için standart sapmaya bölerek yapılabilir.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p:txBody>
      </p:sp>
      <p:pic>
        <p:nvPicPr>
          <p:cNvPr id="617" name="Google Shape;617;p55"/>
          <p:cNvPicPr preferRelativeResize="0"/>
          <p:nvPr/>
        </p:nvPicPr>
        <p:blipFill>
          <a:blip r:embed="rId3">
            <a:alphaModFix/>
          </a:blip>
          <a:stretch>
            <a:fillRect/>
          </a:stretch>
        </p:blipFill>
        <p:spPr>
          <a:xfrm>
            <a:off x="2250138" y="2195025"/>
            <a:ext cx="3876675" cy="1228725"/>
          </a:xfrm>
          <a:prstGeom prst="rect">
            <a:avLst/>
          </a:prstGeom>
          <a:noFill/>
          <a:ln>
            <a:noFill/>
          </a:ln>
        </p:spPr>
      </p:pic>
      <p:sp>
        <p:nvSpPr>
          <p:cNvPr id="618" name="Google Shape;618;p55"/>
          <p:cNvSpPr txBox="1"/>
          <p:nvPr/>
        </p:nvSpPr>
        <p:spPr>
          <a:xfrm>
            <a:off x="549750" y="3652650"/>
            <a:ext cx="7752600" cy="6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Standardizasyon yapıldıktan sonra, tüm değişkenler aynı ölçeğe dönüştürülmüş olacaktır. </a:t>
            </a:r>
            <a:endParaRPr sz="1700">
              <a:solidFill>
                <a:srgbClr val="FFFFFF"/>
              </a:solidFill>
              <a:latin typeface="Karla"/>
              <a:ea typeface="Karla"/>
              <a:cs typeface="Karla"/>
              <a:sym typeface="Karl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56"/>
          <p:cNvSpPr txBox="1"/>
          <p:nvPr>
            <p:ph type="title"/>
          </p:nvPr>
        </p:nvSpPr>
        <p:spPr>
          <a:xfrm>
            <a:off x="428625" y="558625"/>
            <a:ext cx="8563200" cy="861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200">
                <a:solidFill>
                  <a:schemeClr val="accent1"/>
                </a:solidFill>
              </a:rPr>
              <a:t>STEP 2: COVARIANCE MATRIX COMPUTATION</a:t>
            </a:r>
            <a:endParaRPr sz="2200">
              <a:solidFill>
                <a:schemeClr val="accent1"/>
              </a:solidFill>
            </a:endParaRPr>
          </a:p>
          <a:p>
            <a:pPr indent="0" lvl="0" marL="0" rtl="0" algn="ctr">
              <a:spcBef>
                <a:spcPts val="0"/>
              </a:spcBef>
              <a:spcAft>
                <a:spcPts val="0"/>
              </a:spcAft>
              <a:buNone/>
            </a:pPr>
            <a:r>
              <a:rPr lang="en" sz="2200">
                <a:solidFill>
                  <a:schemeClr val="accent1"/>
                </a:solidFill>
              </a:rPr>
              <a:t>(KOVARYANS MATRİSİ </a:t>
            </a:r>
            <a:r>
              <a:rPr lang="en" sz="2200">
                <a:solidFill>
                  <a:schemeClr val="accent1"/>
                </a:solidFill>
              </a:rPr>
              <a:t>H</a:t>
            </a:r>
            <a:r>
              <a:rPr lang="en" sz="2200">
                <a:solidFill>
                  <a:schemeClr val="accent1"/>
                </a:solidFill>
              </a:rPr>
              <a:t>ESAPLANMASI)</a:t>
            </a:r>
            <a:endParaRPr sz="2200">
              <a:solidFill>
                <a:schemeClr val="accent1"/>
              </a:solidFill>
            </a:endParaRPr>
          </a:p>
        </p:txBody>
      </p:sp>
      <p:sp>
        <p:nvSpPr>
          <p:cNvPr id="624" name="Google Shape;624;p56"/>
          <p:cNvSpPr txBox="1"/>
          <p:nvPr/>
        </p:nvSpPr>
        <p:spPr>
          <a:xfrm>
            <a:off x="481450" y="1751775"/>
            <a:ext cx="7827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accent2"/>
                </a:solidFill>
                <a:latin typeface="Karla"/>
                <a:ea typeface="Karla"/>
                <a:cs typeface="Karla"/>
                <a:sym typeface="Karla"/>
              </a:rPr>
              <a:t>” Korelasyonları belirlemek için kovaryans matrisini hesaplama”</a:t>
            </a:r>
            <a:endParaRPr sz="1700">
              <a:solidFill>
                <a:schemeClr val="accent2"/>
              </a:solidFill>
              <a:latin typeface="Karla"/>
              <a:ea typeface="Karla"/>
              <a:cs typeface="Karla"/>
              <a:sym typeface="Karla"/>
            </a:endParaRPr>
          </a:p>
        </p:txBody>
      </p:sp>
      <p:sp>
        <p:nvSpPr>
          <p:cNvPr id="625" name="Google Shape;625;p56"/>
          <p:cNvSpPr txBox="1"/>
          <p:nvPr/>
        </p:nvSpPr>
        <p:spPr>
          <a:xfrm>
            <a:off x="801350" y="2529425"/>
            <a:ext cx="7286700" cy="167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Bu adımın amacı, girdi veri setindeki değişkenlerin birbirlerine göre ortalamadan nasıl farklılaştığını anlamaktır, başka bir deyişle aralarında herhangi bir ilişki olup olmadığını görmektir. Çünkü bazen değişkenler, gereksiz bilgiler içerecek şekilde yüksek oranda ilişkilidir. Dolayısıyla, bu korelasyonları belirlemek için kovaryans matrisini hesaplıyoruz. </a:t>
            </a:r>
            <a:endParaRPr sz="1700">
              <a:solidFill>
                <a:srgbClr val="FFFFFF"/>
              </a:solidFill>
              <a:latin typeface="Karla"/>
              <a:ea typeface="Karla"/>
              <a:cs typeface="Karla"/>
              <a:sym typeface="Karl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7"/>
          <p:cNvSpPr txBox="1"/>
          <p:nvPr>
            <p:ph type="title"/>
          </p:nvPr>
        </p:nvSpPr>
        <p:spPr>
          <a:xfrm>
            <a:off x="774050" y="213875"/>
            <a:ext cx="7705800" cy="800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000">
                <a:solidFill>
                  <a:schemeClr val="accent1"/>
                </a:solidFill>
              </a:rPr>
              <a:t>STEP 2: COVARIANCE MATRIX COMPUTATION  ⇒Devam</a:t>
            </a:r>
            <a:endParaRPr sz="2000"/>
          </a:p>
        </p:txBody>
      </p:sp>
      <p:sp>
        <p:nvSpPr>
          <p:cNvPr id="631" name="Google Shape;631;p57"/>
          <p:cNvSpPr txBox="1"/>
          <p:nvPr/>
        </p:nvSpPr>
        <p:spPr>
          <a:xfrm>
            <a:off x="316800" y="948925"/>
            <a:ext cx="86751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Kovaryans matrisi, başlangıç değişkenlerinin tüm olası çiftleriyle ilişkili kovaryansları girdi olarak içeren bir p × p simetrik matristir (burada p, boyutların sayısıdır). Örneğin, x, y ve z 3 değişkenli 3 boyutlu bir veri kümesi için kovaryans matrisi, bunun 3×3 matrisi olur: </a:t>
            </a:r>
            <a:endParaRPr sz="1700">
              <a:solidFill>
                <a:srgbClr val="FFFFFF"/>
              </a:solidFill>
              <a:latin typeface="Karla"/>
              <a:ea typeface="Karla"/>
              <a:cs typeface="Karla"/>
              <a:sym typeface="Karla"/>
            </a:endParaRPr>
          </a:p>
        </p:txBody>
      </p:sp>
      <p:pic>
        <p:nvPicPr>
          <p:cNvPr id="632" name="Google Shape;632;p57"/>
          <p:cNvPicPr preferRelativeResize="0"/>
          <p:nvPr/>
        </p:nvPicPr>
        <p:blipFill>
          <a:blip r:embed="rId3">
            <a:alphaModFix/>
          </a:blip>
          <a:stretch>
            <a:fillRect/>
          </a:stretch>
        </p:blipFill>
        <p:spPr>
          <a:xfrm>
            <a:off x="2016025" y="2059300"/>
            <a:ext cx="4572000" cy="1543050"/>
          </a:xfrm>
          <a:prstGeom prst="rect">
            <a:avLst/>
          </a:prstGeom>
          <a:noFill/>
          <a:ln>
            <a:noFill/>
          </a:ln>
        </p:spPr>
      </p:pic>
      <p:sp>
        <p:nvSpPr>
          <p:cNvPr id="633" name="Google Shape;633;p57"/>
          <p:cNvSpPr txBox="1"/>
          <p:nvPr/>
        </p:nvSpPr>
        <p:spPr>
          <a:xfrm>
            <a:off x="322950" y="3602350"/>
            <a:ext cx="84981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Bir değişkenin kendisi ile kovaryansı onun varyansı olduğundan (Cov(a,a)=Var(a)) ana köşegende (Sol üstten sağ alta) aslında her bir ilk değişkenin varyansına sahibiz. Ve kovaryans değişmeli olduğundan (Cov(a,b)=Cov(b,a)) kovaryans matrisinin girişleri ana köşegene göre simetriktir, yani üst ve alt üçgen kısımlar eşittir. </a:t>
            </a:r>
            <a:endParaRPr sz="1700">
              <a:solidFill>
                <a:srgbClr val="FFFFFF"/>
              </a:solidFill>
              <a:latin typeface="Karla"/>
              <a:ea typeface="Karla"/>
              <a:cs typeface="Karla"/>
              <a:sym typeface="Karl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58"/>
          <p:cNvSpPr txBox="1"/>
          <p:nvPr>
            <p:ph type="title"/>
          </p:nvPr>
        </p:nvSpPr>
        <p:spPr>
          <a:xfrm>
            <a:off x="719100" y="195225"/>
            <a:ext cx="7705800" cy="10467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accent1"/>
                </a:solidFill>
              </a:rPr>
              <a:t>STEP 2: COVARIANCE MATRIX COMPUTATION  ⇒Devam</a:t>
            </a:r>
            <a:endParaRPr/>
          </a:p>
        </p:txBody>
      </p:sp>
      <p:sp>
        <p:nvSpPr>
          <p:cNvPr id="639" name="Google Shape;639;p58"/>
          <p:cNvSpPr txBox="1"/>
          <p:nvPr/>
        </p:nvSpPr>
        <p:spPr>
          <a:xfrm>
            <a:off x="792025" y="1341775"/>
            <a:ext cx="7743300" cy="354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4A86E8"/>
                </a:solidFill>
                <a:latin typeface="Karla"/>
                <a:ea typeface="Karla"/>
                <a:cs typeface="Karla"/>
                <a:sym typeface="Karla"/>
              </a:rPr>
              <a:t>Matris girdileri olarak sahip olduğumuz kovaryanslar, değişkenler arasındaki korelasyonlar hakkında bize ne anlatıyor? </a:t>
            </a:r>
            <a:endParaRPr b="1" sz="1700">
              <a:solidFill>
                <a:srgbClr val="4A86E8"/>
              </a:solidFill>
              <a:latin typeface="Karla"/>
              <a:ea typeface="Karla"/>
              <a:cs typeface="Karla"/>
              <a:sym typeface="Karla"/>
            </a:endParaRPr>
          </a:p>
          <a:p>
            <a:pPr indent="0" lvl="0" marL="0" rtl="0" algn="l">
              <a:spcBef>
                <a:spcPts val="0"/>
              </a:spcBef>
              <a:spcAft>
                <a:spcPts val="0"/>
              </a:spcAft>
              <a:buNone/>
            </a:pPr>
            <a:r>
              <a:t/>
            </a:r>
            <a:endParaRPr b="1" sz="1700">
              <a:solidFill>
                <a:srgbClr val="4A86E8"/>
              </a:solidFill>
              <a:latin typeface="Karla"/>
              <a:ea typeface="Karla"/>
              <a:cs typeface="Karla"/>
              <a:sym typeface="Karla"/>
            </a:endParaRPr>
          </a:p>
          <a:p>
            <a:pPr indent="0" lvl="0" marL="0" rtl="0" algn="l">
              <a:spcBef>
                <a:spcPts val="0"/>
              </a:spcBef>
              <a:spcAft>
                <a:spcPts val="0"/>
              </a:spcAft>
              <a:buNone/>
            </a:pPr>
            <a:r>
              <a:rPr b="1" lang="en" sz="1700">
                <a:solidFill>
                  <a:srgbClr val="FFFFFF"/>
                </a:solidFill>
                <a:latin typeface="Karla"/>
                <a:ea typeface="Karla"/>
                <a:cs typeface="Karla"/>
                <a:sym typeface="Karla"/>
              </a:rPr>
              <a:t>Aslında önemli olan kovaryansın işaretidir: </a:t>
            </a:r>
            <a:endParaRPr b="1" sz="1700">
              <a:solidFill>
                <a:srgbClr val="FFFFFF"/>
              </a:solidFill>
              <a:latin typeface="Karla"/>
              <a:ea typeface="Karla"/>
              <a:cs typeface="Karla"/>
              <a:sym typeface="Karla"/>
            </a:endParaRPr>
          </a:p>
          <a:p>
            <a:pPr indent="0" lvl="0" marL="0" rtl="0" algn="l">
              <a:spcBef>
                <a:spcPts val="0"/>
              </a:spcBef>
              <a:spcAft>
                <a:spcPts val="0"/>
              </a:spcAft>
              <a:buNone/>
            </a:pPr>
            <a:r>
              <a:t/>
            </a:r>
            <a:endParaRPr b="1" sz="1700">
              <a:solidFill>
                <a:srgbClr val="FFFFFF"/>
              </a:solidFill>
              <a:latin typeface="Karla"/>
              <a:ea typeface="Karla"/>
              <a:cs typeface="Karla"/>
              <a:sym typeface="Karla"/>
            </a:endParaRPr>
          </a:p>
          <a:p>
            <a:pPr indent="0" lvl="0" marL="0" rtl="0" algn="l">
              <a:spcBef>
                <a:spcPts val="0"/>
              </a:spcBef>
              <a:spcAft>
                <a:spcPts val="0"/>
              </a:spcAft>
              <a:buNone/>
            </a:pPr>
            <a:r>
              <a:rPr b="1" lang="en" sz="1700">
                <a:solidFill>
                  <a:srgbClr val="4A86E8"/>
                </a:solidFill>
                <a:latin typeface="Karla"/>
                <a:ea typeface="Karla"/>
                <a:cs typeface="Karla"/>
                <a:sym typeface="Karla"/>
              </a:rPr>
              <a:t>Pozitif ise: </a:t>
            </a:r>
            <a:r>
              <a:rPr b="1" lang="en" sz="1700">
                <a:solidFill>
                  <a:srgbClr val="FFFFFF"/>
                </a:solidFill>
                <a:latin typeface="Karla"/>
                <a:ea typeface="Karla"/>
                <a:cs typeface="Karla"/>
                <a:sym typeface="Karla"/>
              </a:rPr>
              <a:t>iki değişken birlikte artar veya azalır (korelasyonlu) </a:t>
            </a:r>
            <a:endParaRPr b="1" sz="1700">
              <a:solidFill>
                <a:srgbClr val="FFFFFF"/>
              </a:solidFill>
              <a:latin typeface="Karla"/>
              <a:ea typeface="Karla"/>
              <a:cs typeface="Karla"/>
              <a:sym typeface="Karla"/>
            </a:endParaRPr>
          </a:p>
          <a:p>
            <a:pPr indent="0" lvl="0" marL="0" rtl="0" algn="l">
              <a:spcBef>
                <a:spcPts val="0"/>
              </a:spcBef>
              <a:spcAft>
                <a:spcPts val="0"/>
              </a:spcAft>
              <a:buNone/>
            </a:pPr>
            <a:r>
              <a:t/>
            </a:r>
            <a:endParaRPr b="1" sz="1700">
              <a:solidFill>
                <a:srgbClr val="FFFFFF"/>
              </a:solidFill>
              <a:latin typeface="Karla"/>
              <a:ea typeface="Karla"/>
              <a:cs typeface="Karla"/>
              <a:sym typeface="Karla"/>
            </a:endParaRPr>
          </a:p>
          <a:p>
            <a:pPr indent="0" lvl="0" marL="0" rtl="0" algn="l">
              <a:spcBef>
                <a:spcPts val="0"/>
              </a:spcBef>
              <a:spcAft>
                <a:spcPts val="0"/>
              </a:spcAft>
              <a:buNone/>
            </a:pPr>
            <a:r>
              <a:rPr b="1" lang="en" sz="1700">
                <a:solidFill>
                  <a:srgbClr val="4A86E8"/>
                </a:solidFill>
                <a:latin typeface="Karla"/>
                <a:ea typeface="Karla"/>
                <a:cs typeface="Karla"/>
                <a:sym typeface="Karla"/>
              </a:rPr>
              <a:t>Negatif ise:</a:t>
            </a:r>
            <a:r>
              <a:rPr b="1" lang="en" sz="1700">
                <a:solidFill>
                  <a:srgbClr val="FFFFFF"/>
                </a:solidFill>
                <a:latin typeface="Karla"/>
                <a:ea typeface="Karla"/>
                <a:cs typeface="Karla"/>
                <a:sym typeface="Karla"/>
              </a:rPr>
              <a:t> biri azalırken diğeri artar (Ters korelasyonlu) </a:t>
            </a:r>
            <a:endParaRPr b="1" sz="1700">
              <a:solidFill>
                <a:srgbClr val="FFFFFF"/>
              </a:solidFill>
              <a:latin typeface="Karla"/>
              <a:ea typeface="Karla"/>
              <a:cs typeface="Karla"/>
              <a:sym typeface="Karla"/>
            </a:endParaRPr>
          </a:p>
          <a:p>
            <a:pPr indent="0" lvl="0" marL="0" rtl="0" algn="l">
              <a:spcBef>
                <a:spcPts val="0"/>
              </a:spcBef>
              <a:spcAft>
                <a:spcPts val="0"/>
              </a:spcAft>
              <a:buNone/>
            </a:pPr>
            <a:r>
              <a:t/>
            </a:r>
            <a:endParaRPr b="1" sz="1700">
              <a:solidFill>
                <a:srgbClr val="FFFFFF"/>
              </a:solidFill>
              <a:latin typeface="Karla"/>
              <a:ea typeface="Karla"/>
              <a:cs typeface="Karla"/>
              <a:sym typeface="Karla"/>
            </a:endParaRPr>
          </a:p>
          <a:p>
            <a:pPr indent="0" lvl="0" marL="0" rtl="0" algn="l">
              <a:spcBef>
                <a:spcPts val="0"/>
              </a:spcBef>
              <a:spcAft>
                <a:spcPts val="0"/>
              </a:spcAft>
              <a:buNone/>
            </a:pPr>
            <a:r>
              <a:rPr b="1" lang="en" sz="1700">
                <a:solidFill>
                  <a:srgbClr val="FFFFFF"/>
                </a:solidFill>
                <a:latin typeface="Karla"/>
                <a:ea typeface="Karla"/>
                <a:cs typeface="Karla"/>
                <a:sym typeface="Karla"/>
              </a:rPr>
              <a:t>Artık kovaryans matrisinin olası tüm değişken çiftleri arasındaki korelasyonları özetleyen bir tablodan daha fazlası olmadığını bildiğimize göre, bir sonraki adıma geçelim. </a:t>
            </a:r>
            <a:endParaRPr b="1" sz="1700">
              <a:solidFill>
                <a:srgbClr val="FFFFFF"/>
              </a:solidFill>
              <a:latin typeface="Karla"/>
              <a:ea typeface="Karla"/>
              <a:cs typeface="Karla"/>
              <a:sym typeface="Karla"/>
            </a:endParaRPr>
          </a:p>
          <a:p>
            <a:pPr indent="0" lvl="0" marL="0" rtl="0" algn="l">
              <a:spcBef>
                <a:spcPts val="0"/>
              </a:spcBef>
              <a:spcAft>
                <a:spcPts val="0"/>
              </a:spcAft>
              <a:buNone/>
            </a:pPr>
            <a:r>
              <a:t/>
            </a:r>
            <a:endParaRPr b="1">
              <a:solidFill>
                <a:srgbClr val="FFFFFF"/>
              </a:solidFill>
              <a:latin typeface="Karla"/>
              <a:ea typeface="Karla"/>
              <a:cs typeface="Karla"/>
              <a:sym typeface="Karl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59"/>
          <p:cNvSpPr txBox="1"/>
          <p:nvPr>
            <p:ph type="title"/>
          </p:nvPr>
        </p:nvSpPr>
        <p:spPr>
          <a:xfrm>
            <a:off x="718150" y="540000"/>
            <a:ext cx="7705800" cy="24936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500">
                <a:solidFill>
                  <a:schemeClr val="accent1"/>
                </a:solidFill>
              </a:rPr>
              <a:t>STEP 3: </a:t>
            </a:r>
            <a:endParaRPr sz="2500">
              <a:solidFill>
                <a:schemeClr val="accent1"/>
              </a:solidFill>
            </a:endParaRPr>
          </a:p>
          <a:p>
            <a:pPr indent="0" lvl="0" marL="0" rtl="0" algn="l">
              <a:spcBef>
                <a:spcPts val="0"/>
              </a:spcBef>
              <a:spcAft>
                <a:spcPts val="0"/>
              </a:spcAft>
              <a:buNone/>
            </a:pPr>
            <a:r>
              <a:rPr lang="en" sz="2500">
                <a:solidFill>
                  <a:schemeClr val="accent1"/>
                </a:solidFill>
              </a:rPr>
              <a:t>ANA BİLEŞENLERİ BELİRLEMEK İÇİN KOVARYANS MATRİSİNİN ÖZVEKTORLERİNİ(EIGENVECTORS) VE ÖZDEĞERLERİNİ(EIGENVALUES) HESAPLAMA</a:t>
            </a:r>
            <a:endParaRPr sz="2500"/>
          </a:p>
        </p:txBody>
      </p:sp>
      <p:sp>
        <p:nvSpPr>
          <p:cNvPr id="645" name="Google Shape;645;p59"/>
          <p:cNvSpPr txBox="1"/>
          <p:nvPr/>
        </p:nvSpPr>
        <p:spPr>
          <a:xfrm>
            <a:off x="798000" y="3130800"/>
            <a:ext cx="75480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Özvektörler ve özdeğerler, verilerin temel bileşenlerini belirlemek için kovaryans matrisinden hesaplamamız gereken lineer cebir kavramlarıdır. Bu kavramların açıklamasına geçmeden önce temel bileşenlerden ne anladığımızı anlayalım.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a:p>
            <a:pPr indent="0" lvl="0" marL="0" rtl="0" algn="l">
              <a:spcBef>
                <a:spcPts val="0"/>
              </a:spcBef>
              <a:spcAft>
                <a:spcPts val="0"/>
              </a:spcAft>
              <a:buNone/>
            </a:pPr>
            <a:r>
              <a:rPr lang="en">
                <a:solidFill>
                  <a:srgbClr val="FFFFFF"/>
                </a:solidFill>
                <a:latin typeface="Karla"/>
                <a:ea typeface="Karla"/>
                <a:cs typeface="Karla"/>
                <a:sym typeface="Karla"/>
              </a:rPr>
              <a:t>  </a:t>
            </a:r>
            <a:endParaRPr>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60"/>
          <p:cNvSpPr txBox="1"/>
          <p:nvPr>
            <p:ph type="title"/>
          </p:nvPr>
        </p:nvSpPr>
        <p:spPr>
          <a:xfrm>
            <a:off x="634275" y="111375"/>
            <a:ext cx="7705800" cy="4926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000">
                <a:solidFill>
                  <a:schemeClr val="accent1"/>
                </a:solidFill>
              </a:rPr>
              <a:t>STEP 3: ⇒Devam</a:t>
            </a:r>
            <a:endParaRPr sz="2000"/>
          </a:p>
        </p:txBody>
      </p:sp>
      <p:sp>
        <p:nvSpPr>
          <p:cNvPr id="651" name="Google Shape;651;p60"/>
          <p:cNvSpPr txBox="1"/>
          <p:nvPr/>
        </p:nvSpPr>
        <p:spPr>
          <a:xfrm>
            <a:off x="857225" y="652425"/>
            <a:ext cx="77712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Temel bileşenler, başlangıç değişkenlerinin doğrusal kombinasyonları veya karışımları olarak oluşturulan yeni değişkenlerdir. Bu kombinasyonlar, yeni değişkenler (yani temel bileşenler) ilintisiz olacak ve ilk değişkenlerdeki bilgilerin çoğu ilk bileşenlere sıkıştırılacak şekilde yapılır. Yani, fikir şu ki, 10 boyutlu veriler size 10 ana bileşen verir, ancak PCA mümkün olan maksimum bilgiyi ilk bileşene, ardından ikinci bileşene maksimum kalan bilgiyi vb. </a:t>
            </a:r>
            <a:endParaRPr sz="1700">
              <a:solidFill>
                <a:srgbClr val="FFFFFF"/>
              </a:solidFill>
              <a:latin typeface="Karla"/>
              <a:ea typeface="Karla"/>
              <a:cs typeface="Karla"/>
              <a:sym typeface="Karla"/>
            </a:endParaRPr>
          </a:p>
        </p:txBody>
      </p:sp>
      <p:pic>
        <p:nvPicPr>
          <p:cNvPr id="652" name="Google Shape;652;p60"/>
          <p:cNvPicPr preferRelativeResize="0"/>
          <p:nvPr/>
        </p:nvPicPr>
        <p:blipFill>
          <a:blip r:embed="rId3">
            <a:alphaModFix/>
          </a:blip>
          <a:stretch>
            <a:fillRect/>
          </a:stretch>
        </p:blipFill>
        <p:spPr>
          <a:xfrm>
            <a:off x="2161750" y="2757375"/>
            <a:ext cx="4565800" cy="22836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61"/>
          <p:cNvSpPr txBox="1"/>
          <p:nvPr>
            <p:ph type="title"/>
          </p:nvPr>
        </p:nvSpPr>
        <p:spPr>
          <a:xfrm>
            <a:off x="719100" y="5545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STEP 3: ⇒Devam</a:t>
            </a:r>
            <a:endParaRPr sz="2000"/>
          </a:p>
        </p:txBody>
      </p:sp>
      <p:sp>
        <p:nvSpPr>
          <p:cNvPr id="658" name="Google Shape;658;p61"/>
          <p:cNvSpPr txBox="1"/>
          <p:nvPr/>
        </p:nvSpPr>
        <p:spPr>
          <a:xfrm>
            <a:off x="318300" y="572250"/>
            <a:ext cx="8507400" cy="457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FFFFFF"/>
                </a:solidFill>
                <a:latin typeface="Karla"/>
                <a:ea typeface="Karla"/>
                <a:cs typeface="Karla"/>
                <a:sym typeface="Karla"/>
              </a:rPr>
              <a:t>Bilgileri temel bileşenlerde bu şekilde düzenlemek, çok fazla bilgi kaybetmeden boyutsallığı azaltmanıza olanak tanır ve bu, düşük bilgi içeren bileşenleri atarak ve kalan bileşenleri yeni değişkenleriniz olarak kabul etmektir.</a:t>
            </a:r>
            <a:endParaRPr sz="1500">
              <a:solidFill>
                <a:srgbClr val="FFFFFF"/>
              </a:solidFill>
              <a:latin typeface="Karla"/>
              <a:ea typeface="Karla"/>
              <a:cs typeface="Karla"/>
              <a:sym typeface="Karla"/>
            </a:endParaRPr>
          </a:p>
          <a:p>
            <a:pPr indent="0" lvl="0" marL="0" rtl="0" algn="l">
              <a:spcBef>
                <a:spcPts val="0"/>
              </a:spcBef>
              <a:spcAft>
                <a:spcPts val="0"/>
              </a:spcAft>
              <a:buNone/>
            </a:pPr>
            <a:r>
              <a:t/>
            </a:r>
            <a:endParaRPr sz="1500">
              <a:solidFill>
                <a:srgbClr val="FFFFFF"/>
              </a:solidFill>
              <a:latin typeface="Karla"/>
              <a:ea typeface="Karla"/>
              <a:cs typeface="Karla"/>
              <a:sym typeface="Karla"/>
            </a:endParaRPr>
          </a:p>
          <a:p>
            <a:pPr indent="0" lvl="0" marL="0" rtl="0" algn="l">
              <a:spcBef>
                <a:spcPts val="0"/>
              </a:spcBef>
              <a:spcAft>
                <a:spcPts val="0"/>
              </a:spcAft>
              <a:buNone/>
            </a:pPr>
            <a:r>
              <a:t/>
            </a:r>
            <a:endParaRPr sz="1500">
              <a:solidFill>
                <a:srgbClr val="FFFFFF"/>
              </a:solidFill>
              <a:latin typeface="Karla"/>
              <a:ea typeface="Karla"/>
              <a:cs typeface="Karla"/>
              <a:sym typeface="Karla"/>
            </a:endParaRPr>
          </a:p>
          <a:p>
            <a:pPr indent="0" lvl="0" marL="0" rtl="0" algn="l">
              <a:spcBef>
                <a:spcPts val="0"/>
              </a:spcBef>
              <a:spcAft>
                <a:spcPts val="0"/>
              </a:spcAft>
              <a:buNone/>
            </a:pPr>
            <a:r>
              <a:rPr lang="en" sz="1500">
                <a:solidFill>
                  <a:srgbClr val="FFFFFF"/>
                </a:solidFill>
                <a:latin typeface="Karla"/>
                <a:ea typeface="Karla"/>
                <a:cs typeface="Karla"/>
                <a:sym typeface="Karla"/>
              </a:rPr>
              <a:t>Burada anlaşılması gereken önemli bir şey var, ‘ </a:t>
            </a:r>
            <a:r>
              <a:rPr i="1" lang="en" sz="1500">
                <a:solidFill>
                  <a:srgbClr val="FFFFFF"/>
                </a:solidFill>
                <a:latin typeface="Karla"/>
                <a:ea typeface="Karla"/>
                <a:cs typeface="Karla"/>
                <a:sym typeface="Karla"/>
              </a:rPr>
              <a:t>temel bileşenlerin daha az yorumlanabilir olduğu ve başlangıç değişkenlerinin doğrusal kombinasyonları olarak oluşturuldukları için herhangi bir gerçek anlamının olmadığıdır</a:t>
            </a:r>
            <a:r>
              <a:rPr lang="en" sz="1500">
                <a:solidFill>
                  <a:srgbClr val="FFFFFF"/>
                </a:solidFill>
                <a:latin typeface="Karla"/>
                <a:ea typeface="Karla"/>
                <a:cs typeface="Karla"/>
                <a:sym typeface="Karla"/>
              </a:rPr>
              <a:t> ’.</a:t>
            </a:r>
            <a:endParaRPr sz="1500">
              <a:solidFill>
                <a:srgbClr val="FFFFFF"/>
              </a:solidFill>
              <a:latin typeface="Karla"/>
              <a:ea typeface="Karla"/>
              <a:cs typeface="Karla"/>
              <a:sym typeface="Karla"/>
            </a:endParaRPr>
          </a:p>
          <a:p>
            <a:pPr indent="0" lvl="0" marL="0" rtl="0" algn="l">
              <a:spcBef>
                <a:spcPts val="0"/>
              </a:spcBef>
              <a:spcAft>
                <a:spcPts val="0"/>
              </a:spcAft>
              <a:buNone/>
            </a:pPr>
            <a:r>
              <a:t/>
            </a:r>
            <a:endParaRPr sz="1500">
              <a:solidFill>
                <a:srgbClr val="FFFFFF"/>
              </a:solidFill>
              <a:latin typeface="Karla"/>
              <a:ea typeface="Karla"/>
              <a:cs typeface="Karla"/>
              <a:sym typeface="Karla"/>
            </a:endParaRPr>
          </a:p>
          <a:p>
            <a:pPr indent="0" lvl="0" marL="0" rtl="0" algn="l">
              <a:spcBef>
                <a:spcPts val="0"/>
              </a:spcBef>
              <a:spcAft>
                <a:spcPts val="0"/>
              </a:spcAft>
              <a:buNone/>
            </a:pPr>
            <a:r>
              <a:rPr lang="en" sz="1500">
                <a:solidFill>
                  <a:srgbClr val="FFFFFF"/>
                </a:solidFill>
                <a:latin typeface="Karla"/>
                <a:ea typeface="Karla"/>
                <a:cs typeface="Karla"/>
                <a:sym typeface="Karla"/>
              </a:rPr>
              <a:t>Geometrik olarak konuşacak olursak, </a:t>
            </a:r>
            <a:r>
              <a:rPr b="1" lang="en" sz="1500">
                <a:solidFill>
                  <a:srgbClr val="FFFFFF"/>
                </a:solidFill>
                <a:latin typeface="Karla"/>
                <a:ea typeface="Karla"/>
                <a:cs typeface="Karla"/>
                <a:sym typeface="Karla"/>
              </a:rPr>
              <a:t>ana bileşenler</a:t>
            </a:r>
            <a:r>
              <a:rPr lang="en" sz="1500">
                <a:solidFill>
                  <a:srgbClr val="FFFFFF"/>
                </a:solidFill>
                <a:latin typeface="Karla"/>
                <a:ea typeface="Karla"/>
                <a:cs typeface="Karla"/>
                <a:sym typeface="Karla"/>
              </a:rPr>
              <a:t>, verilerin maksimum miktarda varyansı açıklayan yönlerini, yani verilerin çoğunu yakalayan çizgileri temsil eder. Buradaki varyans ve bilgi arasındaki ilişki, bir çizginin taşıdığı varyans ne kadar büyükse, veri noktalarının çizgi boyunca dağılımı o kadar büyük ve bir çizgi boyunca dağılım ne kadar büyükse, o kadar fazla bilgiye sahip olur. </a:t>
            </a:r>
            <a:r>
              <a:rPr i="1" lang="en" sz="1500">
                <a:solidFill>
                  <a:srgbClr val="FFFFFF"/>
                </a:solidFill>
                <a:latin typeface="Karla"/>
                <a:ea typeface="Karla"/>
                <a:cs typeface="Karla"/>
                <a:sym typeface="Karla"/>
              </a:rPr>
              <a:t>Tüm bunları basitçe ifade etmek gerekirse, temel bileşenleri, gözlemler arasındaki farkların daha iyi görülebilmesi için verileri görmek ve değerlendirmek için en iyi açıyı sağlayan yeni eksenler olarak düşünmektir</a:t>
            </a:r>
            <a:r>
              <a:rPr lang="en" sz="1500">
                <a:solidFill>
                  <a:srgbClr val="FFFFFF"/>
                </a:solidFill>
                <a:latin typeface="Karla"/>
                <a:ea typeface="Karla"/>
                <a:cs typeface="Karla"/>
                <a:sym typeface="Karla"/>
              </a:rPr>
              <a:t>. </a:t>
            </a:r>
            <a:endParaRPr sz="1500">
              <a:solidFill>
                <a:srgbClr val="FFFFFF"/>
              </a:solidFill>
              <a:latin typeface="Karla"/>
              <a:ea typeface="Karla"/>
              <a:cs typeface="Karla"/>
              <a:sym typeface="Karla"/>
            </a:endParaRPr>
          </a:p>
          <a:p>
            <a:pPr indent="0" lvl="0" marL="0" rtl="0" algn="l">
              <a:spcBef>
                <a:spcPts val="0"/>
              </a:spcBef>
              <a:spcAft>
                <a:spcPts val="0"/>
              </a:spcAft>
              <a:buNone/>
            </a:pPr>
            <a:r>
              <a:t/>
            </a:r>
            <a:endParaRPr sz="1500">
              <a:solidFill>
                <a:srgbClr val="FFFFFF"/>
              </a:solidFill>
              <a:latin typeface="Karla"/>
              <a:ea typeface="Karla"/>
              <a:cs typeface="Karla"/>
              <a:sym typeface="Karla"/>
            </a:endParaRPr>
          </a:p>
          <a:p>
            <a:pPr indent="0" lvl="0" marL="0" rtl="0" algn="l">
              <a:spcBef>
                <a:spcPts val="0"/>
              </a:spcBef>
              <a:spcAft>
                <a:spcPts val="0"/>
              </a:spcAft>
              <a:buNone/>
            </a:pPr>
            <a:r>
              <a:rPr lang="en" sz="1500">
                <a:solidFill>
                  <a:srgbClr val="FFFFFF"/>
                </a:solidFill>
                <a:latin typeface="Karla"/>
                <a:ea typeface="Karla"/>
                <a:cs typeface="Karla"/>
                <a:sym typeface="Karla"/>
              </a:rPr>
              <a:t>Temel bileşenlere sahip olduktan sonra, her bileşenin açıkladığı varyans (bilgi) yüzdesini hesaplamak için her bileşenin özdeğerini özdeğerlerin toplamına böleriz. </a:t>
            </a:r>
            <a:endParaRPr sz="1500">
              <a:solidFill>
                <a:srgbClr val="FFFFFF"/>
              </a:solidFill>
              <a:latin typeface="Karla"/>
              <a:ea typeface="Karla"/>
              <a:cs typeface="Karla"/>
              <a:sym typeface="Karl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5"/>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5"/>
          <p:cNvSpPr txBox="1"/>
          <p:nvPr>
            <p:ph idx="2" type="title"/>
          </p:nvPr>
        </p:nvSpPr>
        <p:spPr>
          <a:xfrm>
            <a:off x="1931113" y="1872250"/>
            <a:ext cx="17289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grpSp>
        <p:nvGrpSpPr>
          <p:cNvPr id="414" name="Google Shape;414;p35"/>
          <p:cNvGrpSpPr/>
          <p:nvPr/>
        </p:nvGrpSpPr>
        <p:grpSpPr>
          <a:xfrm rot="10800000">
            <a:off x="8057882" y="382596"/>
            <a:ext cx="288601" cy="1096693"/>
            <a:chOff x="1006700" y="2603975"/>
            <a:chExt cx="55450" cy="210700"/>
          </a:xfrm>
        </p:grpSpPr>
        <p:sp>
          <p:nvSpPr>
            <p:cNvPr id="415" name="Google Shape;415;p3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35"/>
          <p:cNvGrpSpPr/>
          <p:nvPr/>
        </p:nvGrpSpPr>
        <p:grpSpPr>
          <a:xfrm>
            <a:off x="558602" y="508321"/>
            <a:ext cx="781224" cy="726909"/>
            <a:chOff x="827350" y="3629733"/>
            <a:chExt cx="1431600" cy="1332067"/>
          </a:xfrm>
        </p:grpSpPr>
        <p:sp>
          <p:nvSpPr>
            <p:cNvPr id="422" name="Google Shape;422;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35"/>
          <p:cNvGrpSpPr/>
          <p:nvPr/>
        </p:nvGrpSpPr>
        <p:grpSpPr>
          <a:xfrm>
            <a:off x="1387564" y="321673"/>
            <a:ext cx="356325" cy="331552"/>
            <a:chOff x="827350" y="3629733"/>
            <a:chExt cx="1431600" cy="1332067"/>
          </a:xfrm>
        </p:grpSpPr>
        <p:sp>
          <p:nvSpPr>
            <p:cNvPr id="426" name="Google Shape;426;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35"/>
          <p:cNvGrpSpPr/>
          <p:nvPr/>
        </p:nvGrpSpPr>
        <p:grpSpPr>
          <a:xfrm>
            <a:off x="7535601" y="3848738"/>
            <a:ext cx="895180" cy="832942"/>
            <a:chOff x="827350" y="3629733"/>
            <a:chExt cx="1431600" cy="1332067"/>
          </a:xfrm>
        </p:grpSpPr>
        <p:sp>
          <p:nvSpPr>
            <p:cNvPr id="430" name="Google Shape;430;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5"/>
          <p:cNvGrpSpPr/>
          <p:nvPr/>
        </p:nvGrpSpPr>
        <p:grpSpPr>
          <a:xfrm>
            <a:off x="7902683" y="2980240"/>
            <a:ext cx="598982" cy="557337"/>
            <a:chOff x="827350" y="3629733"/>
            <a:chExt cx="1431600" cy="1332067"/>
          </a:xfrm>
        </p:grpSpPr>
        <p:sp>
          <p:nvSpPr>
            <p:cNvPr id="434" name="Google Shape;434;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35"/>
          <p:cNvGrpSpPr/>
          <p:nvPr/>
        </p:nvGrpSpPr>
        <p:grpSpPr>
          <a:xfrm>
            <a:off x="6634531" y="4239131"/>
            <a:ext cx="464268" cy="431989"/>
            <a:chOff x="827350" y="3629733"/>
            <a:chExt cx="1431600" cy="1332067"/>
          </a:xfrm>
        </p:grpSpPr>
        <p:sp>
          <p:nvSpPr>
            <p:cNvPr id="438" name="Google Shape;438;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35"/>
          <p:cNvGrpSpPr/>
          <p:nvPr/>
        </p:nvGrpSpPr>
        <p:grpSpPr>
          <a:xfrm rot="5400000">
            <a:off x="962657" y="3906771"/>
            <a:ext cx="288601" cy="1096693"/>
            <a:chOff x="1006700" y="2603975"/>
            <a:chExt cx="55450" cy="210700"/>
          </a:xfrm>
        </p:grpSpPr>
        <p:sp>
          <p:nvSpPr>
            <p:cNvPr id="442" name="Google Shape;442;p3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35"/>
          <p:cNvSpPr txBox="1"/>
          <p:nvPr>
            <p:ph type="title"/>
          </p:nvPr>
        </p:nvSpPr>
        <p:spPr>
          <a:xfrm>
            <a:off x="4491901" y="1682475"/>
            <a:ext cx="36024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Denetimsiz Öğrenme</a:t>
            </a:r>
            <a:endParaRPr/>
          </a:p>
        </p:txBody>
      </p:sp>
      <p:sp>
        <p:nvSpPr>
          <p:cNvPr id="449" name="Google Shape;449;p35"/>
          <p:cNvSpPr txBox="1"/>
          <p:nvPr>
            <p:ph idx="1" type="subTitle"/>
          </p:nvPr>
        </p:nvSpPr>
        <p:spPr>
          <a:xfrm>
            <a:off x="4491900" y="2851128"/>
            <a:ext cx="3312300" cy="6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Boyut İndirgeme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62"/>
          <p:cNvSpPr txBox="1"/>
          <p:nvPr>
            <p:ph type="title"/>
          </p:nvPr>
        </p:nvSpPr>
        <p:spPr>
          <a:xfrm>
            <a:off x="802000" y="55475"/>
            <a:ext cx="7705800" cy="10467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accent1"/>
                </a:solidFill>
              </a:rPr>
              <a:t>STEP 4: FEATURE VECTOR</a:t>
            </a:r>
            <a:endParaRPr>
              <a:solidFill>
                <a:schemeClr val="accent1"/>
              </a:solidFill>
            </a:endParaRPr>
          </a:p>
          <a:p>
            <a:pPr indent="0" lvl="0" marL="0" rtl="0" algn="ctr">
              <a:spcBef>
                <a:spcPts val="0"/>
              </a:spcBef>
              <a:spcAft>
                <a:spcPts val="0"/>
              </a:spcAft>
              <a:buNone/>
            </a:pPr>
            <a:r>
              <a:rPr lang="en">
                <a:solidFill>
                  <a:schemeClr val="accent1"/>
                </a:solidFill>
              </a:rPr>
              <a:t>(ÖZELLİK VEKTÖR)</a:t>
            </a:r>
            <a:endParaRPr/>
          </a:p>
        </p:txBody>
      </p:sp>
      <p:sp>
        <p:nvSpPr>
          <p:cNvPr id="664" name="Google Shape;664;p62"/>
          <p:cNvSpPr txBox="1"/>
          <p:nvPr/>
        </p:nvSpPr>
        <p:spPr>
          <a:xfrm>
            <a:off x="1371300" y="1148775"/>
            <a:ext cx="64014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FFFFFF"/>
                </a:solidFill>
                <a:latin typeface="Karla"/>
                <a:ea typeface="Karla"/>
                <a:cs typeface="Karla"/>
                <a:sym typeface="Karla"/>
              </a:rPr>
              <a:t>” HANGİ ANA BİLEŞENLERİN TUTULACAĞINA KARAR VERMEK İÇİN BİR ÖZELLİK VEKTÖRÜ OLUŞTURMA” </a:t>
            </a:r>
            <a:endParaRPr sz="1700">
              <a:solidFill>
                <a:srgbClr val="FFFFFF"/>
              </a:solidFill>
              <a:latin typeface="Karla"/>
              <a:ea typeface="Karla"/>
              <a:cs typeface="Karla"/>
              <a:sym typeface="Karla"/>
            </a:endParaRPr>
          </a:p>
        </p:txBody>
      </p:sp>
      <p:sp>
        <p:nvSpPr>
          <p:cNvPr id="665" name="Google Shape;665;p62"/>
          <p:cNvSpPr txBox="1"/>
          <p:nvPr/>
        </p:nvSpPr>
        <p:spPr>
          <a:xfrm>
            <a:off x="577600" y="2407300"/>
            <a:ext cx="7930200" cy="192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Önceki adımda gördüğümüz gibi, özvektörleri hesaplamak ve bunları özdeğerlerine göre azalan düzende sıralamak, temel bileşenleri önem sırasına göre bulmamızı sağlar. Bu adımda yaptığımız şey, tüm bu bileşenleri tutmayı veya daha az anlamlı olanları (düşük özdeğerleri) atmayı seçip kalanlarla Özellik vektörü dediğimiz bir vektörler matrisi oluşturmayı seçmektir.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63"/>
          <p:cNvSpPr txBox="1"/>
          <p:nvPr>
            <p:ph type="title"/>
          </p:nvPr>
        </p:nvSpPr>
        <p:spPr>
          <a:xfrm>
            <a:off x="718150" y="540000"/>
            <a:ext cx="7705800" cy="6156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accent1"/>
                </a:solidFill>
              </a:rPr>
              <a:t>STEP 4: FEATURE VECTOR ⇒Devam</a:t>
            </a:r>
            <a:endParaRPr/>
          </a:p>
        </p:txBody>
      </p:sp>
      <p:sp>
        <p:nvSpPr>
          <p:cNvPr id="671" name="Google Shape;671;p63"/>
          <p:cNvSpPr txBox="1"/>
          <p:nvPr/>
        </p:nvSpPr>
        <p:spPr>
          <a:xfrm>
            <a:off x="1136800" y="1528150"/>
            <a:ext cx="71097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Dolayısıyla, özellik vektörü, tutmaya karar verdiğimiz bileşenlerin özvektörlerini sütunlar halinde içeren bir matristir. Bu, onu boyut indirgemeye yönelik ilk adım yapar, çünkü n'nin yalnızca özvektörlerini (bileşenlerini) tutmayı seçersek, son veri kümesi yalnızca p boyuta sahip olacaktır.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sz="1700">
              <a:solidFill>
                <a:srgbClr val="FFFFFF"/>
              </a:solidFill>
              <a:latin typeface="Karla"/>
              <a:ea typeface="Karla"/>
              <a:cs typeface="Karla"/>
              <a:sym typeface="Karla"/>
            </a:endParaRPr>
          </a:p>
          <a:p>
            <a:pPr indent="0" lvl="0" marL="0" rtl="0" algn="l">
              <a:spcBef>
                <a:spcPts val="0"/>
              </a:spcBef>
              <a:spcAft>
                <a:spcPts val="0"/>
              </a:spcAft>
              <a:buNone/>
            </a:pPr>
            <a:r>
              <a:rPr lang="en" sz="1700">
                <a:solidFill>
                  <a:srgbClr val="FFFFFF"/>
                </a:solidFill>
                <a:latin typeface="Karla"/>
                <a:ea typeface="Karla"/>
                <a:cs typeface="Karla"/>
                <a:sym typeface="Karla"/>
              </a:rPr>
              <a:t>Aradığınız şeye bağlı olarak tüm bileşenleri saklamayı veya daha az önemli olanları atmayı seçmek size kalmış. Çünkü, verilerinizi boyutsallığı azaltmaya çalışmadan ilişkisiz yeni değişkenler (temel bileşenler) açısından tanımlamak istiyorsanız, daha az önemli bileşenleri dışarıda bırakmanıza gerek yoktur.</a:t>
            </a:r>
            <a:endParaRPr sz="1700">
              <a:solidFill>
                <a:srgbClr val="FFFFFF"/>
              </a:solidFill>
              <a:latin typeface="Karla"/>
              <a:ea typeface="Karla"/>
              <a:cs typeface="Karla"/>
              <a:sym typeface="Karl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64"/>
          <p:cNvSpPr txBox="1"/>
          <p:nvPr>
            <p:ph type="title"/>
          </p:nvPr>
        </p:nvSpPr>
        <p:spPr>
          <a:xfrm>
            <a:off x="719100" y="139350"/>
            <a:ext cx="7705800" cy="12930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accent1"/>
                </a:solidFill>
              </a:rPr>
              <a:t>LAST STEP:VERİLERİ ANA BİLEŞENLER EKSENLERİ BOYUNCA YENİDEN DÖKÜMLEME</a:t>
            </a:r>
            <a:endParaRPr sz="2400"/>
          </a:p>
        </p:txBody>
      </p:sp>
      <p:sp>
        <p:nvSpPr>
          <p:cNvPr id="677" name="Google Shape;677;p64"/>
          <p:cNvSpPr txBox="1"/>
          <p:nvPr/>
        </p:nvSpPr>
        <p:spPr>
          <a:xfrm>
            <a:off x="965875" y="1432350"/>
            <a:ext cx="7119000" cy="280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Karla"/>
                <a:ea typeface="Karla"/>
                <a:cs typeface="Karla"/>
                <a:sym typeface="Karla"/>
              </a:rPr>
              <a:t>Önceki adımlarda standardizasyon dışında veriler üzerinde herhangi bir değişiklik yapmadık, sadece ana bileşenleri seçip özellik vektörünü oluşturduk, ancak girdi veri seti her zaman orijinal eksenler cinsindendir (yani, ilk değişkenler). </a:t>
            </a:r>
            <a:endParaRPr sz="1700">
              <a:solidFill>
                <a:srgbClr val="FFFFFF"/>
              </a:solidFill>
              <a:latin typeface="Karla"/>
              <a:ea typeface="Karla"/>
              <a:cs typeface="Karla"/>
              <a:sym typeface="Karla"/>
            </a:endParaRPr>
          </a:p>
          <a:p>
            <a:pPr indent="0" lvl="0" marL="0" rtl="0" algn="l">
              <a:spcBef>
                <a:spcPts val="0"/>
              </a:spcBef>
              <a:spcAft>
                <a:spcPts val="0"/>
              </a:spcAft>
              <a:buNone/>
            </a:pPr>
            <a:r>
              <a:t/>
            </a:r>
            <a:endParaRPr sz="1700">
              <a:solidFill>
                <a:srgbClr val="FFFFFF"/>
              </a:solidFill>
              <a:latin typeface="Karla"/>
              <a:ea typeface="Karla"/>
              <a:cs typeface="Karla"/>
              <a:sym typeface="Karla"/>
            </a:endParaRPr>
          </a:p>
          <a:p>
            <a:pPr indent="0" lvl="0" marL="0" rtl="0" algn="l">
              <a:spcBef>
                <a:spcPts val="0"/>
              </a:spcBef>
              <a:spcAft>
                <a:spcPts val="0"/>
              </a:spcAft>
              <a:buNone/>
            </a:pPr>
            <a:r>
              <a:rPr lang="en" sz="1700">
                <a:solidFill>
                  <a:srgbClr val="FFFFFF"/>
                </a:solidFill>
                <a:latin typeface="Karla"/>
                <a:ea typeface="Karla"/>
                <a:cs typeface="Karla"/>
                <a:sym typeface="Karla"/>
              </a:rPr>
              <a:t>Son adım olan bu adımda amaç şu ki, kovaryans matrisinin özvektörleri kullanılarak oluşturulan özellik vektörünü kullanmak, verileri orijinal eksenlerden temel bileşenler tarafından temsil edilenlere yeniden yönlendirmektir . Bu, orijinal veri setinin devriğini özellik vektörünün devriğiyle çarparak yapılabilir. </a:t>
            </a:r>
            <a:endParaRPr sz="1700">
              <a:solidFill>
                <a:srgbClr val="FFFFFF"/>
              </a:solidFill>
              <a:latin typeface="Karla"/>
              <a:ea typeface="Karla"/>
              <a:cs typeface="Karla"/>
              <a:sym typeface="Karla"/>
            </a:endParaRPr>
          </a:p>
        </p:txBody>
      </p:sp>
      <p:pic>
        <p:nvPicPr>
          <p:cNvPr id="678" name="Google Shape;678;p64"/>
          <p:cNvPicPr preferRelativeResize="0"/>
          <p:nvPr/>
        </p:nvPicPr>
        <p:blipFill>
          <a:blip r:embed="rId3">
            <a:alphaModFix/>
          </a:blip>
          <a:stretch>
            <a:fillRect/>
          </a:stretch>
        </p:blipFill>
        <p:spPr>
          <a:xfrm>
            <a:off x="1938150" y="4309790"/>
            <a:ext cx="5581424" cy="64401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65"/>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5"/>
          <p:cNvSpPr txBox="1"/>
          <p:nvPr>
            <p:ph type="title"/>
          </p:nvPr>
        </p:nvSpPr>
        <p:spPr>
          <a:xfrm>
            <a:off x="4491900" y="1682475"/>
            <a:ext cx="38007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PCA Algoritması</a:t>
            </a:r>
            <a:endParaRPr sz="3100"/>
          </a:p>
        </p:txBody>
      </p:sp>
      <p:sp>
        <p:nvSpPr>
          <p:cNvPr id="685" name="Google Shape;685;p65"/>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Principal Component Analysis(Temel Bileşen Analizi) Algoritma Adımları</a:t>
            </a:r>
            <a:endParaRPr/>
          </a:p>
        </p:txBody>
      </p:sp>
      <p:sp>
        <p:nvSpPr>
          <p:cNvPr id="686" name="Google Shape;686;p65"/>
          <p:cNvSpPr txBox="1"/>
          <p:nvPr>
            <p:ph idx="2" type="title"/>
          </p:nvPr>
        </p:nvSpPr>
        <p:spPr>
          <a:xfrm>
            <a:off x="1803300" y="1872250"/>
            <a:ext cx="20013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grpSp>
        <p:nvGrpSpPr>
          <p:cNvPr id="687" name="Google Shape;687;p65"/>
          <p:cNvGrpSpPr/>
          <p:nvPr/>
        </p:nvGrpSpPr>
        <p:grpSpPr>
          <a:xfrm rot="10800000">
            <a:off x="8057882" y="382596"/>
            <a:ext cx="288601" cy="1096693"/>
            <a:chOff x="1006700" y="2603975"/>
            <a:chExt cx="55450" cy="210700"/>
          </a:xfrm>
        </p:grpSpPr>
        <p:sp>
          <p:nvSpPr>
            <p:cNvPr id="688" name="Google Shape;688;p6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65"/>
          <p:cNvGrpSpPr/>
          <p:nvPr/>
        </p:nvGrpSpPr>
        <p:grpSpPr>
          <a:xfrm>
            <a:off x="558602" y="508321"/>
            <a:ext cx="781224" cy="726909"/>
            <a:chOff x="827350" y="3629733"/>
            <a:chExt cx="1431600" cy="1332067"/>
          </a:xfrm>
        </p:grpSpPr>
        <p:sp>
          <p:nvSpPr>
            <p:cNvPr id="695" name="Google Shape;695;p6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65"/>
          <p:cNvGrpSpPr/>
          <p:nvPr/>
        </p:nvGrpSpPr>
        <p:grpSpPr>
          <a:xfrm>
            <a:off x="1387564" y="321673"/>
            <a:ext cx="356325" cy="331552"/>
            <a:chOff x="827350" y="3629733"/>
            <a:chExt cx="1431600" cy="1332067"/>
          </a:xfrm>
        </p:grpSpPr>
        <p:sp>
          <p:nvSpPr>
            <p:cNvPr id="699" name="Google Shape;699;p6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65"/>
          <p:cNvGrpSpPr/>
          <p:nvPr/>
        </p:nvGrpSpPr>
        <p:grpSpPr>
          <a:xfrm>
            <a:off x="7535601" y="3848738"/>
            <a:ext cx="895180" cy="832942"/>
            <a:chOff x="827350" y="3629733"/>
            <a:chExt cx="1431600" cy="1332067"/>
          </a:xfrm>
        </p:grpSpPr>
        <p:sp>
          <p:nvSpPr>
            <p:cNvPr id="703" name="Google Shape;703;p6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65"/>
          <p:cNvGrpSpPr/>
          <p:nvPr/>
        </p:nvGrpSpPr>
        <p:grpSpPr>
          <a:xfrm>
            <a:off x="7902683" y="2980240"/>
            <a:ext cx="598982" cy="557337"/>
            <a:chOff x="827350" y="3629733"/>
            <a:chExt cx="1431600" cy="1332067"/>
          </a:xfrm>
        </p:grpSpPr>
        <p:sp>
          <p:nvSpPr>
            <p:cNvPr id="707" name="Google Shape;707;p6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65"/>
          <p:cNvGrpSpPr/>
          <p:nvPr/>
        </p:nvGrpSpPr>
        <p:grpSpPr>
          <a:xfrm>
            <a:off x="6634531" y="4239131"/>
            <a:ext cx="464268" cy="431989"/>
            <a:chOff x="827350" y="3629733"/>
            <a:chExt cx="1431600" cy="1332067"/>
          </a:xfrm>
        </p:grpSpPr>
        <p:sp>
          <p:nvSpPr>
            <p:cNvPr id="711" name="Google Shape;711;p6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65"/>
          <p:cNvGrpSpPr/>
          <p:nvPr/>
        </p:nvGrpSpPr>
        <p:grpSpPr>
          <a:xfrm rot="5400000">
            <a:off x="962657" y="3906771"/>
            <a:ext cx="288601" cy="1096693"/>
            <a:chOff x="1006700" y="2603975"/>
            <a:chExt cx="55450" cy="210700"/>
          </a:xfrm>
        </p:grpSpPr>
        <p:sp>
          <p:nvSpPr>
            <p:cNvPr id="715" name="Google Shape;715;p6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66"/>
          <p:cNvSpPr txBox="1"/>
          <p:nvPr>
            <p:ph idx="1" type="body"/>
          </p:nvPr>
        </p:nvSpPr>
        <p:spPr>
          <a:xfrm>
            <a:off x="713250" y="1475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t>Öncelikle veri seti elde edilir. Daha sonra elde edilen veri seti X ve Y’ye bölünür. Y doğrulama seti, X ise eğitim seti olarak atanır. Başka bir deyişle X ile öğretilen değerler Y ile teyit edilir. </a:t>
            </a:r>
            <a:endParaRPr sz="1700"/>
          </a:p>
        </p:txBody>
      </p:sp>
      <p:sp>
        <p:nvSpPr>
          <p:cNvPr id="726" name="Google Shape;726;p6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1 - Veri Seti Elde Et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67"/>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t>X bağımsız değişkenin 2 boyutlu matrisi alınır. Satırlar veri öğelerini, sütunlar da gerekli öğenin özelliklerini temsil eder. Sütun sayıları boyut sayısı ile eşit miktardadır. Her girişten ilgili sütunun ortalaması çıkarılır, bu işlem her sütun için tekrar edilir.</a:t>
            </a:r>
            <a:endParaRPr sz="1700"/>
          </a:p>
        </p:txBody>
      </p:sp>
      <p:sp>
        <p:nvSpPr>
          <p:cNvPr id="732" name="Google Shape;732;p6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2 - Veriler ile Yapını Oluştur</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68"/>
          <p:cNvSpPr txBox="1"/>
          <p:nvPr>
            <p:ph idx="1" type="body"/>
          </p:nvPr>
        </p:nvSpPr>
        <p:spPr>
          <a:xfrm>
            <a:off x="713225" y="882100"/>
            <a:ext cx="7717500" cy="233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Verilen x sütunlarına bakarak, daha yüksek varyansa sahip özellikler daha düşük varyansa sahip özelliklerden daha mı önemlidir ? Yoksa özelliklerin önemi varyanstan bağımsız mıdır ? Son durumda önem, özelliğin Y’yi ne kadar iyi tahmin ettiğini ifade eder.</a:t>
            </a:r>
            <a:endParaRPr sz="1700"/>
          </a:p>
          <a:p>
            <a:pPr indent="0" lvl="0" marL="0" rtl="0" algn="l">
              <a:spcBef>
                <a:spcPts val="1200"/>
              </a:spcBef>
              <a:spcAft>
                <a:spcPts val="0"/>
              </a:spcAft>
              <a:buNone/>
            </a:pPr>
            <a:r>
              <a:rPr lang="en" sz="1700"/>
              <a:t>Özelliklerin önemi özelliklerin varyansından bağımsızsa, bir sütundaki her gözlem o sütunun standart sapmasına bölünür.</a:t>
            </a:r>
            <a:endParaRPr sz="1700"/>
          </a:p>
          <a:p>
            <a:pPr indent="0" lvl="0" marL="0" rtl="0" algn="l">
              <a:spcBef>
                <a:spcPts val="1200"/>
              </a:spcBef>
              <a:spcAft>
                <a:spcPts val="1200"/>
              </a:spcAft>
              <a:buNone/>
            </a:pPr>
            <a:r>
              <a:rPr lang="en" sz="1700"/>
              <a:t>(Ortalanmış ve standardize edilmiş matrise Z adlandırılması yapılacak.)</a:t>
            </a:r>
            <a:endParaRPr sz="1700"/>
          </a:p>
        </p:txBody>
      </p:sp>
      <p:sp>
        <p:nvSpPr>
          <p:cNvPr id="738" name="Google Shape;738;p68"/>
          <p:cNvSpPr txBox="1"/>
          <p:nvPr>
            <p:ph type="title"/>
          </p:nvPr>
        </p:nvSpPr>
        <p:spPr>
          <a:xfrm>
            <a:off x="718150" y="273325"/>
            <a:ext cx="7705800" cy="67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3 - Verini Standardize Et</a:t>
            </a:r>
            <a:endParaRPr/>
          </a:p>
        </p:txBody>
      </p:sp>
      <p:pic>
        <p:nvPicPr>
          <p:cNvPr id="739" name="Google Shape;739;p68"/>
          <p:cNvPicPr preferRelativeResize="0"/>
          <p:nvPr/>
        </p:nvPicPr>
        <p:blipFill>
          <a:blip r:embed="rId3">
            <a:alphaModFix/>
          </a:blip>
          <a:stretch>
            <a:fillRect/>
          </a:stretch>
        </p:blipFill>
        <p:spPr>
          <a:xfrm>
            <a:off x="1888475" y="3370300"/>
            <a:ext cx="5486400" cy="11620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69"/>
          <p:cNvSpPr txBox="1"/>
          <p:nvPr>
            <p:ph idx="1" type="body"/>
          </p:nvPr>
        </p:nvSpPr>
        <p:spPr>
          <a:xfrm>
            <a:off x="3472175" y="1229975"/>
            <a:ext cx="4958400" cy="33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Z matrisinin transpozu alınır (Z^T) ve transpozlu hali kendisi ile çarpılır.</a:t>
            </a:r>
            <a:endParaRPr sz="1700"/>
          </a:p>
          <a:p>
            <a:pPr indent="0" lvl="0" marL="0" rtl="0" algn="l">
              <a:spcBef>
                <a:spcPts val="1200"/>
              </a:spcBef>
              <a:spcAft>
                <a:spcPts val="0"/>
              </a:spcAft>
              <a:buNone/>
            </a:pPr>
            <a:r>
              <a:rPr lang="en" sz="1700"/>
              <a:t>Z kovaryansı = Zᵀ*Z şeklinde hesaplanır.</a:t>
            </a:r>
            <a:endParaRPr sz="1700"/>
          </a:p>
          <a:p>
            <a:pPr indent="0" lvl="0" marL="0" rtl="0" algn="l">
              <a:spcBef>
                <a:spcPts val="1200"/>
              </a:spcBef>
              <a:spcAft>
                <a:spcPts val="1200"/>
              </a:spcAft>
              <a:buNone/>
            </a:pPr>
            <a:r>
              <a:rPr lang="en" sz="1700"/>
              <a:t>Ortaya çıkan matris bir sabite kadar Z’nin kovaryans matrisidir. </a:t>
            </a:r>
            <a:endParaRPr sz="1700"/>
          </a:p>
        </p:txBody>
      </p:sp>
      <p:sp>
        <p:nvSpPr>
          <p:cNvPr id="745" name="Google Shape;745;p69"/>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4 - Z’nin Kovaryansını Hesapla</a:t>
            </a:r>
            <a:endParaRPr/>
          </a:p>
        </p:txBody>
      </p:sp>
      <p:pic>
        <p:nvPicPr>
          <p:cNvPr id="746" name="Google Shape;746;p69"/>
          <p:cNvPicPr preferRelativeResize="0"/>
          <p:nvPr/>
        </p:nvPicPr>
        <p:blipFill>
          <a:blip r:embed="rId3">
            <a:alphaModFix/>
          </a:blip>
          <a:stretch>
            <a:fillRect/>
          </a:stretch>
        </p:blipFill>
        <p:spPr>
          <a:xfrm>
            <a:off x="504225" y="1396925"/>
            <a:ext cx="2876201" cy="16914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70"/>
          <p:cNvSpPr txBox="1"/>
          <p:nvPr>
            <p:ph idx="1" type="body"/>
          </p:nvPr>
        </p:nvSpPr>
        <p:spPr>
          <a:xfrm>
            <a:off x="718150" y="1487550"/>
            <a:ext cx="77058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Özvektörleri ve bunlara karşılık gelen ZᵀZ özvektörlerini hesaplanır. </a:t>
            </a:r>
            <a:endParaRPr sz="1700"/>
          </a:p>
          <a:p>
            <a:pPr indent="0" lvl="0" marL="0" rtl="0" algn="l">
              <a:spcBef>
                <a:spcPts val="1200"/>
              </a:spcBef>
              <a:spcAft>
                <a:spcPts val="0"/>
              </a:spcAft>
              <a:buNone/>
            </a:pPr>
            <a:r>
              <a:rPr lang="en" sz="1700"/>
              <a:t>P özvektörler matrisi olmak üzere;</a:t>
            </a:r>
            <a:endParaRPr sz="1700"/>
          </a:p>
          <a:p>
            <a:pPr indent="0" lvl="0" marL="0" rtl="0" algn="l">
              <a:spcBef>
                <a:spcPts val="1200"/>
              </a:spcBef>
              <a:spcAft>
                <a:spcPts val="0"/>
              </a:spcAft>
              <a:buNone/>
            </a:pPr>
            <a:r>
              <a:rPr lang="en" sz="1700"/>
              <a:t>ZᵀZ’nin özdekompozisyonu, ZᵀZ’nin PDP⁻¹’ye ayrıştırıldığı yerdir. </a:t>
            </a:r>
            <a:endParaRPr sz="1700"/>
          </a:p>
          <a:p>
            <a:pPr indent="0" lvl="0" marL="0" rtl="0" algn="l">
              <a:spcBef>
                <a:spcPts val="1200"/>
              </a:spcBef>
              <a:spcAft>
                <a:spcPts val="0"/>
              </a:spcAft>
              <a:buNone/>
            </a:pPr>
            <a:r>
              <a:rPr lang="en" sz="1700"/>
              <a:t>D ise özdeğeri olan köşegen matrisidir ve köşegen dışında değeri 0’dır.</a:t>
            </a:r>
            <a:endParaRPr sz="1700"/>
          </a:p>
          <a:p>
            <a:pPr indent="0" lvl="0" marL="0" rtl="0" algn="l">
              <a:spcBef>
                <a:spcPts val="1200"/>
              </a:spcBef>
              <a:spcAft>
                <a:spcPts val="0"/>
              </a:spcAft>
              <a:buNone/>
            </a:pPr>
            <a:r>
              <a:rPr lang="en" sz="1700"/>
              <a:t>D’nin köşegenindeki özdeğerler, P’de karşılık gelen değerlerle ilişkilendirilir. </a:t>
            </a:r>
            <a:endParaRPr sz="1700"/>
          </a:p>
          <a:p>
            <a:pPr indent="0" lvl="0" marL="0" rtl="0" algn="l">
              <a:spcBef>
                <a:spcPts val="1200"/>
              </a:spcBef>
              <a:spcAft>
                <a:spcPts val="0"/>
              </a:spcAft>
              <a:buNone/>
            </a:pPr>
            <a:r>
              <a:rPr lang="en" sz="1700"/>
              <a:t>Yani D’nin ilk elemanı λ₁’dir ve karşılık gelen özvektör P’nin ilk sütunudur. </a:t>
            </a:r>
            <a:endParaRPr sz="1700"/>
          </a:p>
          <a:p>
            <a:pPr indent="0" lvl="0" marL="0" rtl="0" algn="l">
              <a:spcBef>
                <a:spcPts val="1200"/>
              </a:spcBef>
              <a:spcAft>
                <a:spcPts val="0"/>
              </a:spcAft>
              <a:buNone/>
            </a:pPr>
            <a:r>
              <a:rPr lang="en" sz="1700"/>
              <a:t>Bu tüm D değerleri ve P’de denk gelen özvektör karşılıkları için geçerlidir.</a:t>
            </a:r>
            <a:endParaRPr sz="1700"/>
          </a:p>
          <a:p>
            <a:pPr indent="0" lvl="0" marL="0" rtl="0" algn="l">
              <a:spcBef>
                <a:spcPts val="1200"/>
              </a:spcBef>
              <a:spcAft>
                <a:spcPts val="0"/>
              </a:spcAft>
              <a:buNone/>
            </a:pPr>
            <a:r>
              <a:rPr lang="en" sz="1700"/>
              <a:t>PDP⁻¹ her zaman bu doğrultuda hesaplanır. </a:t>
            </a:r>
            <a:endParaRPr sz="1700"/>
          </a:p>
          <a:p>
            <a:pPr indent="0" lvl="0" marL="0" rtl="0" algn="l">
              <a:spcBef>
                <a:spcPts val="1200"/>
              </a:spcBef>
              <a:spcAft>
                <a:spcPts val="1200"/>
              </a:spcAft>
              <a:buNone/>
            </a:pPr>
            <a:r>
              <a:rPr lang="en" sz="1700"/>
              <a:t> </a:t>
            </a:r>
            <a:endParaRPr sz="1700"/>
          </a:p>
        </p:txBody>
      </p:sp>
      <p:sp>
        <p:nvSpPr>
          <p:cNvPr id="752" name="Google Shape;752;p7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5 - Öz Vektör ve Öz Değeri Hesapla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pic>
        <p:nvPicPr>
          <p:cNvPr id="757" name="Google Shape;757;p71"/>
          <p:cNvPicPr preferRelativeResize="0"/>
          <p:nvPr/>
        </p:nvPicPr>
        <p:blipFill>
          <a:blip r:embed="rId3">
            <a:alphaModFix/>
          </a:blip>
          <a:stretch>
            <a:fillRect/>
          </a:stretch>
        </p:blipFill>
        <p:spPr>
          <a:xfrm>
            <a:off x="1486150" y="689075"/>
            <a:ext cx="6130400" cy="3686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6"/>
          <p:cNvSpPr txBox="1"/>
          <p:nvPr>
            <p:ph type="title"/>
          </p:nvPr>
        </p:nvSpPr>
        <p:spPr>
          <a:xfrm>
            <a:off x="719100" y="909975"/>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Denetimsiz Makine Öğrenmesi (Unsupervised Learning) Nedir ?</a:t>
            </a:r>
            <a:endParaRPr/>
          </a:p>
        </p:txBody>
      </p:sp>
      <p:sp>
        <p:nvSpPr>
          <p:cNvPr id="455" name="Google Shape;455;p36"/>
          <p:cNvSpPr txBox="1"/>
          <p:nvPr/>
        </p:nvSpPr>
        <p:spPr>
          <a:xfrm>
            <a:off x="1014800" y="2614413"/>
            <a:ext cx="5178900" cy="1607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2400"/>
              </a:spcBef>
              <a:spcAft>
                <a:spcPts val="2400"/>
              </a:spcAft>
              <a:buNone/>
            </a:pPr>
            <a:r>
              <a:rPr lang="en" sz="1600">
                <a:solidFill>
                  <a:srgbClr val="FFFFFF"/>
                </a:solidFill>
                <a:latin typeface="Karla"/>
                <a:ea typeface="Karla"/>
                <a:cs typeface="Karla"/>
                <a:sym typeface="Karla"/>
              </a:rPr>
              <a:t>Denetimsiz makine öğrenmesi, algoritmaları eğitmek için kullanılan bilgilerin sınıflandırılmadığı veya etiketlenmediği durumlarda kullanılır. Denetimsiz öğrenme, sistemlerin etiketlenmemiş verilerden gizli bir yapıyı açıklamak için bir işlevi nasıl çıkarabileceğini inceler.</a:t>
            </a:r>
            <a:endParaRPr sz="1600">
              <a:solidFill>
                <a:srgbClr val="FFFFFF"/>
              </a:solidFill>
              <a:latin typeface="Karla"/>
              <a:ea typeface="Karla"/>
              <a:cs typeface="Karla"/>
              <a:sym typeface="Karla"/>
            </a:endParaRPr>
          </a:p>
        </p:txBody>
      </p:sp>
      <p:pic>
        <p:nvPicPr>
          <p:cNvPr id="456" name="Google Shape;456;p36"/>
          <p:cNvPicPr preferRelativeResize="0"/>
          <p:nvPr/>
        </p:nvPicPr>
        <p:blipFill>
          <a:blip r:embed="rId3">
            <a:alphaModFix/>
          </a:blip>
          <a:stretch>
            <a:fillRect/>
          </a:stretch>
        </p:blipFill>
        <p:spPr>
          <a:xfrm>
            <a:off x="6530325" y="2470963"/>
            <a:ext cx="1894575" cy="18945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72"/>
          <p:cNvSpPr txBox="1"/>
          <p:nvPr>
            <p:ph idx="1" type="body"/>
          </p:nvPr>
        </p:nvSpPr>
        <p:spPr>
          <a:xfrm>
            <a:off x="3267500" y="1475125"/>
            <a:ext cx="51633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Özdeğerler alınıp (λ₁, λ₂, …, λp) büyükten küçüğe sıralanır. Bu şekilde P’deki özvektörler de sıralanmış olur. </a:t>
            </a:r>
            <a:endParaRPr sz="1700"/>
          </a:p>
          <a:p>
            <a:pPr indent="0" lvl="0" marL="0" rtl="0" algn="l">
              <a:spcBef>
                <a:spcPts val="1200"/>
              </a:spcBef>
              <a:spcAft>
                <a:spcPts val="0"/>
              </a:spcAft>
              <a:buNone/>
            </a:pPr>
            <a:r>
              <a:rPr lang="en" sz="1700"/>
              <a:t>(Örneğin </a:t>
            </a:r>
            <a:r>
              <a:rPr lang="en" sz="1700"/>
              <a:t>λ₂ en büyük özdeğer olsun, o halde P’nin ikinci sütun alınıp en başa konur.</a:t>
            </a:r>
            <a:r>
              <a:rPr lang="en" sz="1700"/>
              <a:t>)</a:t>
            </a:r>
            <a:endParaRPr sz="1700"/>
          </a:p>
          <a:p>
            <a:pPr indent="0" lvl="0" marL="0" rtl="0" algn="l">
              <a:spcBef>
                <a:spcPts val="1200"/>
              </a:spcBef>
              <a:spcAft>
                <a:spcPts val="1200"/>
              </a:spcAft>
              <a:buNone/>
            </a:pPr>
            <a:r>
              <a:rPr lang="en" sz="1700"/>
              <a:t>(Sıralanmış P özvektör matrisine P* olarak daha sonra ulaşılacak.)</a:t>
            </a:r>
            <a:endParaRPr sz="1700"/>
          </a:p>
        </p:txBody>
      </p:sp>
      <p:sp>
        <p:nvSpPr>
          <p:cNvPr id="763" name="Google Shape;763;p72"/>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6 - Öz Vektörleri Sırala</a:t>
            </a:r>
            <a:endParaRPr/>
          </a:p>
        </p:txBody>
      </p:sp>
      <p:pic>
        <p:nvPicPr>
          <p:cNvPr id="764" name="Google Shape;764;p72"/>
          <p:cNvPicPr preferRelativeResize="0"/>
          <p:nvPr/>
        </p:nvPicPr>
        <p:blipFill>
          <a:blip r:embed="rId3">
            <a:alphaModFix/>
          </a:blip>
          <a:stretch>
            <a:fillRect/>
          </a:stretch>
        </p:blipFill>
        <p:spPr>
          <a:xfrm>
            <a:off x="178325" y="1770375"/>
            <a:ext cx="2962700" cy="180295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73"/>
          <p:cNvSpPr txBox="1"/>
          <p:nvPr>
            <p:ph idx="1" type="body"/>
          </p:nvPr>
        </p:nvSpPr>
        <p:spPr>
          <a:xfrm>
            <a:off x="713225" y="919500"/>
            <a:ext cx="7717500" cy="36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Z* = ZP* eşitliği hesaplanır. Bu yeni Z* matrisi X’in ortalanmış ve standartlaştırılmış halidir ama Z*’de her bir gözlem orijinal değişkenlerin kombinasyonudur. Ağırlıklar özvektöre göre hesaplanır. </a:t>
            </a:r>
            <a:endParaRPr sz="1700"/>
          </a:p>
          <a:p>
            <a:pPr indent="0" lvl="0" marL="0" rtl="0" algn="l">
              <a:spcBef>
                <a:spcPts val="1200"/>
              </a:spcBef>
              <a:spcAft>
                <a:spcPts val="0"/>
              </a:spcAft>
              <a:buNone/>
            </a:pPr>
            <a:r>
              <a:t/>
            </a:r>
            <a:endParaRPr sz="1700"/>
          </a:p>
          <a:p>
            <a:pPr indent="0" lvl="0" marL="0" rtl="0" algn="l">
              <a:spcBef>
                <a:spcPts val="1200"/>
              </a:spcBef>
              <a:spcAft>
                <a:spcPts val="1200"/>
              </a:spcAft>
              <a:buNone/>
            </a:pPr>
            <a:r>
              <a:rPr lang="en" sz="1700"/>
              <a:t>(P* içindeki özvektörler bağımsız olduğundan, Z*’nin her sütunları da aynı zamanda birbirinden bağımsızdır.)</a:t>
            </a:r>
            <a:endParaRPr sz="1700"/>
          </a:p>
        </p:txBody>
      </p:sp>
      <p:sp>
        <p:nvSpPr>
          <p:cNvPr id="770" name="Google Shape;770;p73"/>
          <p:cNvSpPr txBox="1"/>
          <p:nvPr>
            <p:ph type="title"/>
          </p:nvPr>
        </p:nvSpPr>
        <p:spPr>
          <a:xfrm>
            <a:off x="718150" y="360300"/>
            <a:ext cx="7705800" cy="55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7 - Yeni Özellikleri Hesapla</a:t>
            </a:r>
            <a:endParaRPr/>
          </a:p>
        </p:txBody>
      </p:sp>
      <p:pic>
        <p:nvPicPr>
          <p:cNvPr id="771" name="Google Shape;771;p73"/>
          <p:cNvPicPr preferRelativeResize="0"/>
          <p:nvPr/>
        </p:nvPicPr>
        <p:blipFill>
          <a:blip r:embed="rId3">
            <a:alphaModFix/>
          </a:blip>
          <a:stretch>
            <a:fillRect/>
          </a:stretch>
        </p:blipFill>
        <p:spPr>
          <a:xfrm>
            <a:off x="323900" y="2988175"/>
            <a:ext cx="4140125" cy="1304925"/>
          </a:xfrm>
          <a:prstGeom prst="rect">
            <a:avLst/>
          </a:prstGeom>
          <a:noFill/>
          <a:ln>
            <a:noFill/>
          </a:ln>
        </p:spPr>
      </p:pic>
      <p:pic>
        <p:nvPicPr>
          <p:cNvPr id="772" name="Google Shape;772;p73"/>
          <p:cNvPicPr preferRelativeResize="0"/>
          <p:nvPr/>
        </p:nvPicPr>
        <p:blipFill>
          <a:blip r:embed="rId4">
            <a:alphaModFix/>
          </a:blip>
          <a:stretch>
            <a:fillRect/>
          </a:stretch>
        </p:blipFill>
        <p:spPr>
          <a:xfrm>
            <a:off x="4789900" y="2983425"/>
            <a:ext cx="4140126" cy="13144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74"/>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Yeni setteki özelliklerden hangisi/hangileri tutulmalı bu belirlenir.</a:t>
            </a:r>
            <a:endParaRPr sz="1700"/>
          </a:p>
          <a:p>
            <a:pPr indent="0" lvl="0" marL="0" rtl="0" algn="l">
              <a:spcBef>
                <a:spcPts val="1200"/>
              </a:spcBef>
              <a:spcAft>
                <a:spcPts val="0"/>
              </a:spcAft>
              <a:buNone/>
            </a:pPr>
            <a:r>
              <a:rPr lang="en" sz="1700"/>
              <a:t>Her bir özdeğer kabaca karşılığı olduğu özvektörün önemidir. Bu sebeple açıklanmış olan varyans oranı, tuttuğunuz özelliklerin özdeğerlerinin toplamının, tüm özelliklerin özdeğerlerinin toplamına bölümüdür. </a:t>
            </a:r>
            <a:endParaRPr sz="1700"/>
          </a:p>
          <a:p>
            <a:pPr indent="0" lvl="0" marL="0" rtl="0" algn="l">
              <a:spcBef>
                <a:spcPts val="1200"/>
              </a:spcBef>
              <a:spcAft>
                <a:spcPts val="0"/>
              </a:spcAft>
              <a:buNone/>
            </a:pPr>
            <a:r>
              <a:rPr lang="en" sz="1700"/>
              <a:t>Bunun için 3 farklı yöntem izlenir:</a:t>
            </a:r>
            <a:endParaRPr sz="1700"/>
          </a:p>
          <a:p>
            <a:pPr indent="0" lvl="0" marL="0" rtl="0" algn="l">
              <a:spcBef>
                <a:spcPts val="1200"/>
              </a:spcBef>
              <a:spcAft>
                <a:spcPts val="0"/>
              </a:spcAft>
              <a:buNone/>
            </a:pPr>
            <a:r>
              <a:rPr lang="en" sz="1700"/>
              <a:t>1.Yöntem: Kaç boyut tutulmak istendiğine karar verilir. </a:t>
            </a:r>
            <a:endParaRPr sz="1700"/>
          </a:p>
          <a:p>
            <a:pPr indent="0" lvl="0" marL="0" rtl="0" algn="l">
              <a:spcBef>
                <a:spcPts val="1200"/>
              </a:spcBef>
              <a:spcAft>
                <a:spcPts val="1200"/>
              </a:spcAft>
              <a:buNone/>
            </a:pPr>
            <a:r>
              <a:rPr lang="en" sz="1700"/>
              <a:t>2.Yöntem: Her özelliğin varyans oranı hesaplanır. Eşik değer(Threshold) seçilip eşik değere gelinene kadar özellik eklenir.</a:t>
            </a:r>
            <a:endParaRPr sz="1700"/>
          </a:p>
        </p:txBody>
      </p:sp>
      <p:sp>
        <p:nvSpPr>
          <p:cNvPr id="778" name="Google Shape;778;p74"/>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Adım 8 - Yeni Setten Önemsiz Özellikleri Çıkar</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75"/>
          <p:cNvSpPr txBox="1"/>
          <p:nvPr>
            <p:ph idx="1" type="body"/>
          </p:nvPr>
        </p:nvSpPr>
        <p:spPr>
          <a:xfrm>
            <a:off x="482150" y="2897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t>3. Yöntem: İkinci metod gibi h</a:t>
            </a:r>
            <a:r>
              <a:rPr lang="en" sz="1700"/>
              <a:t>er özelliğin varyans oranı hesaplanarak başlanır. Özellikler varyans oranına göre sıralanır ve daha fazla özellik tutuldukça açıklanan kümülatif varyans oranı çizilir. Yeni bir özellik eklemenin, önceki özelliğe göre oluşan varyansta önemli bir düşüşe sahip olduğu nokta tespit edilir ve bu noktaya kadar eklenen özellikleri seçerek, kaç özelliğin dahil edileceği belirlenir.</a:t>
            </a:r>
            <a:endParaRPr sz="17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76"/>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6"/>
          <p:cNvSpPr txBox="1"/>
          <p:nvPr>
            <p:ph type="title"/>
          </p:nvPr>
        </p:nvSpPr>
        <p:spPr>
          <a:xfrm>
            <a:off x="4491901" y="1682475"/>
            <a:ext cx="36024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PCA Uygulamaları</a:t>
            </a:r>
            <a:endParaRPr/>
          </a:p>
        </p:txBody>
      </p:sp>
      <p:sp>
        <p:nvSpPr>
          <p:cNvPr id="790" name="Google Shape;790;p76"/>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Kavramsal bir örnek</a:t>
            </a:r>
            <a:endParaRPr/>
          </a:p>
          <a:p>
            <a:pPr indent="0" lvl="0" marL="0" rtl="0" algn="l">
              <a:spcBef>
                <a:spcPts val="0"/>
              </a:spcBef>
              <a:spcAft>
                <a:spcPts val="0"/>
              </a:spcAft>
              <a:buNone/>
            </a:pPr>
            <a:r>
              <a:rPr lang="en"/>
              <a:t>- Uygulamalı bir örnek</a:t>
            </a:r>
            <a:endParaRPr/>
          </a:p>
          <a:p>
            <a:pPr indent="0" lvl="0" marL="0" rtl="0" algn="l">
              <a:spcBef>
                <a:spcPts val="0"/>
              </a:spcBef>
              <a:spcAft>
                <a:spcPts val="0"/>
              </a:spcAft>
              <a:buNone/>
            </a:pPr>
            <a:r>
              <a:rPr lang="en"/>
              <a:t>- PCA ile modelleme</a:t>
            </a:r>
            <a:endParaRPr/>
          </a:p>
        </p:txBody>
      </p:sp>
      <p:sp>
        <p:nvSpPr>
          <p:cNvPr id="791" name="Google Shape;791;p76"/>
          <p:cNvSpPr txBox="1"/>
          <p:nvPr>
            <p:ph idx="2" type="title"/>
          </p:nvPr>
        </p:nvSpPr>
        <p:spPr>
          <a:xfrm>
            <a:off x="1830625" y="1872250"/>
            <a:ext cx="19740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grpSp>
        <p:nvGrpSpPr>
          <p:cNvPr id="792" name="Google Shape;792;p76"/>
          <p:cNvGrpSpPr/>
          <p:nvPr/>
        </p:nvGrpSpPr>
        <p:grpSpPr>
          <a:xfrm rot="10800000">
            <a:off x="8057882" y="382596"/>
            <a:ext cx="288601" cy="1096693"/>
            <a:chOff x="1006700" y="2603975"/>
            <a:chExt cx="55450" cy="210700"/>
          </a:xfrm>
        </p:grpSpPr>
        <p:sp>
          <p:nvSpPr>
            <p:cNvPr id="793" name="Google Shape;793;p7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76"/>
          <p:cNvGrpSpPr/>
          <p:nvPr/>
        </p:nvGrpSpPr>
        <p:grpSpPr>
          <a:xfrm>
            <a:off x="558602" y="508321"/>
            <a:ext cx="781224" cy="726909"/>
            <a:chOff x="827350" y="3629733"/>
            <a:chExt cx="1431600" cy="1332067"/>
          </a:xfrm>
        </p:grpSpPr>
        <p:sp>
          <p:nvSpPr>
            <p:cNvPr id="800" name="Google Shape;800;p7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76"/>
          <p:cNvGrpSpPr/>
          <p:nvPr/>
        </p:nvGrpSpPr>
        <p:grpSpPr>
          <a:xfrm>
            <a:off x="1387564" y="321673"/>
            <a:ext cx="356325" cy="331552"/>
            <a:chOff x="827350" y="3629733"/>
            <a:chExt cx="1431600" cy="1332067"/>
          </a:xfrm>
        </p:grpSpPr>
        <p:sp>
          <p:nvSpPr>
            <p:cNvPr id="804" name="Google Shape;804;p7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76"/>
          <p:cNvGrpSpPr/>
          <p:nvPr/>
        </p:nvGrpSpPr>
        <p:grpSpPr>
          <a:xfrm>
            <a:off x="7535601" y="3848738"/>
            <a:ext cx="895180" cy="832942"/>
            <a:chOff x="827350" y="3629733"/>
            <a:chExt cx="1431600" cy="1332067"/>
          </a:xfrm>
        </p:grpSpPr>
        <p:sp>
          <p:nvSpPr>
            <p:cNvPr id="808" name="Google Shape;808;p7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76"/>
          <p:cNvGrpSpPr/>
          <p:nvPr/>
        </p:nvGrpSpPr>
        <p:grpSpPr>
          <a:xfrm>
            <a:off x="7902683" y="2980240"/>
            <a:ext cx="598982" cy="557337"/>
            <a:chOff x="827350" y="3629733"/>
            <a:chExt cx="1431600" cy="1332067"/>
          </a:xfrm>
        </p:grpSpPr>
        <p:sp>
          <p:nvSpPr>
            <p:cNvPr id="812" name="Google Shape;812;p7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76"/>
          <p:cNvGrpSpPr/>
          <p:nvPr/>
        </p:nvGrpSpPr>
        <p:grpSpPr>
          <a:xfrm>
            <a:off x="6634531" y="4239131"/>
            <a:ext cx="464268" cy="431989"/>
            <a:chOff x="827350" y="3629733"/>
            <a:chExt cx="1431600" cy="1332067"/>
          </a:xfrm>
        </p:grpSpPr>
        <p:sp>
          <p:nvSpPr>
            <p:cNvPr id="816" name="Google Shape;816;p7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76"/>
          <p:cNvGrpSpPr/>
          <p:nvPr/>
        </p:nvGrpSpPr>
        <p:grpSpPr>
          <a:xfrm rot="5400000">
            <a:off x="962657" y="3906771"/>
            <a:ext cx="288601" cy="1096693"/>
            <a:chOff x="1006700" y="2603975"/>
            <a:chExt cx="55450" cy="210700"/>
          </a:xfrm>
        </p:grpSpPr>
        <p:sp>
          <p:nvSpPr>
            <p:cNvPr id="820" name="Google Shape;820;p7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77"/>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Temel Bileşen Analizinin kullanımına örnek olarak bir Hisse Senedi Tahminleme modeli verilebilir.</a:t>
            </a:r>
            <a:endParaRPr sz="1500"/>
          </a:p>
        </p:txBody>
      </p:sp>
      <p:sp>
        <p:nvSpPr>
          <p:cNvPr id="831" name="Google Shape;831;p7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Kavramsal Bİr Örnek</a:t>
            </a:r>
            <a:endParaRPr/>
          </a:p>
        </p:txBody>
      </p:sp>
      <p:pic>
        <p:nvPicPr>
          <p:cNvPr id="832" name="Google Shape;832;p77"/>
          <p:cNvPicPr preferRelativeResize="0"/>
          <p:nvPr/>
        </p:nvPicPr>
        <p:blipFill>
          <a:blip r:embed="rId3">
            <a:alphaModFix/>
          </a:blip>
          <a:stretch>
            <a:fillRect/>
          </a:stretch>
        </p:blipFill>
        <p:spPr>
          <a:xfrm>
            <a:off x="4780825" y="2255888"/>
            <a:ext cx="3164800" cy="1566575"/>
          </a:xfrm>
          <a:prstGeom prst="rect">
            <a:avLst/>
          </a:prstGeom>
          <a:noFill/>
          <a:ln>
            <a:noFill/>
          </a:ln>
        </p:spPr>
      </p:pic>
      <p:sp>
        <p:nvSpPr>
          <p:cNvPr id="833" name="Google Shape;833;p77"/>
          <p:cNvSpPr txBox="1"/>
          <p:nvPr/>
        </p:nvSpPr>
        <p:spPr>
          <a:xfrm>
            <a:off x="713225" y="2408125"/>
            <a:ext cx="3824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Bir hisse senedi performansının tahmine dayalı bir modelini oluşturmanızın istendiğini varsayalım. Doğru modelleme için stok performansıyla ilgili ölçümlerin tüm boyutlarını göz önünde bulundurmanız gerekir.</a:t>
            </a:r>
            <a:endParaRPr>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78"/>
          <p:cNvSpPr txBox="1"/>
          <p:nvPr>
            <p:ph type="title"/>
          </p:nvPr>
        </p:nvSpPr>
        <p:spPr>
          <a:xfrm>
            <a:off x="720000" y="540000"/>
            <a:ext cx="7704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Kavramsal Bİr Örnek</a:t>
            </a:r>
            <a:endParaRPr/>
          </a:p>
        </p:txBody>
      </p:sp>
      <p:sp>
        <p:nvSpPr>
          <p:cNvPr id="839" name="Google Shape;839;p78"/>
          <p:cNvSpPr txBox="1"/>
          <p:nvPr>
            <p:ph idx="4" type="subTitle"/>
          </p:nvPr>
        </p:nvSpPr>
        <p:spPr>
          <a:xfrm>
            <a:off x="5754855" y="1195343"/>
            <a:ext cx="2846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Değişkenler</a:t>
            </a:r>
            <a:endParaRPr/>
          </a:p>
        </p:txBody>
      </p:sp>
      <p:sp>
        <p:nvSpPr>
          <p:cNvPr id="840" name="Google Shape;840;p78"/>
          <p:cNvSpPr txBox="1"/>
          <p:nvPr>
            <p:ph idx="1" type="subTitle"/>
          </p:nvPr>
        </p:nvSpPr>
        <p:spPr>
          <a:xfrm>
            <a:off x="1127050" y="1299100"/>
            <a:ext cx="4931700" cy="31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Hisse seçimi için büyük bir aracı kurum tarafından sağlanan değişkenlerin hızlı bir analizi 30’dan fazla değişken sağlar.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Değişkenlerden bazıları birbiriyle ilişkili olabilir ve bazıları analiz için herhangi bir ek bilgi bile eklemeyebilir. Tüm değişkenler arasındaki korelasyonları sezgisel olarak değerlendirmek finansal okuryazar bir kişi için bile açık olmayabilir.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PCA, bu büyük değişken kümesine uygulanabilir ve orijinal verilerdeki varyansın tamamına yakınını temsil eden azaltılmış bir alternatif değişkenler kümesi çıkarabilir. Daha küçük küme daha sonra stok performansı için farklı modelleri değerlendirmek için kullanılabilir.</a:t>
            </a:r>
            <a:endParaRPr/>
          </a:p>
        </p:txBody>
      </p:sp>
      <p:sp>
        <p:nvSpPr>
          <p:cNvPr id="841" name="Google Shape;841;p78"/>
          <p:cNvSpPr txBox="1"/>
          <p:nvPr>
            <p:ph idx="2" type="subTitle"/>
          </p:nvPr>
        </p:nvSpPr>
        <p:spPr>
          <a:xfrm>
            <a:off x="6178325" y="1583574"/>
            <a:ext cx="2846700" cy="78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Kapanış fiyatı</a:t>
            </a:r>
            <a:endParaRPr/>
          </a:p>
          <a:p>
            <a:pPr indent="-317500" lvl="0" marL="457200" rtl="0" algn="l">
              <a:spcBef>
                <a:spcPts val="0"/>
              </a:spcBef>
              <a:spcAft>
                <a:spcPts val="0"/>
              </a:spcAft>
              <a:buSzPts val="1400"/>
              <a:buChar char="➔"/>
            </a:pPr>
            <a:r>
              <a:rPr lang="en"/>
              <a:t>Açılış fiyatı</a:t>
            </a:r>
            <a:endParaRPr/>
          </a:p>
          <a:p>
            <a:pPr indent="-317500" lvl="0" marL="457200" rtl="0" algn="l">
              <a:spcBef>
                <a:spcPts val="0"/>
              </a:spcBef>
              <a:spcAft>
                <a:spcPts val="0"/>
              </a:spcAft>
              <a:buSzPts val="1400"/>
              <a:buChar char="➔"/>
            </a:pPr>
            <a:r>
              <a:rPr lang="en"/>
              <a:t>Gün içi yüksek</a:t>
            </a:r>
            <a:endParaRPr/>
          </a:p>
          <a:p>
            <a:pPr indent="-317500" lvl="0" marL="457200" rtl="0" algn="l">
              <a:spcBef>
                <a:spcPts val="0"/>
              </a:spcBef>
              <a:spcAft>
                <a:spcPts val="0"/>
              </a:spcAft>
              <a:buSzPts val="1400"/>
              <a:buChar char="➔"/>
            </a:pPr>
            <a:r>
              <a:rPr lang="en"/>
              <a:t>Gün içi düşük</a:t>
            </a:r>
            <a:endParaRPr/>
          </a:p>
          <a:p>
            <a:pPr indent="-317500" lvl="0" marL="457200" rtl="0" algn="l">
              <a:spcBef>
                <a:spcPts val="0"/>
              </a:spcBef>
              <a:spcAft>
                <a:spcPts val="0"/>
              </a:spcAft>
              <a:buSzPts val="1400"/>
              <a:buChar char="➔"/>
            </a:pPr>
            <a:r>
              <a:rPr lang="en"/>
              <a:t>Alfa</a:t>
            </a:r>
            <a:endParaRPr/>
          </a:p>
          <a:p>
            <a:pPr indent="-317500" lvl="0" marL="457200" rtl="0" algn="l">
              <a:spcBef>
                <a:spcPts val="0"/>
              </a:spcBef>
              <a:spcAft>
                <a:spcPts val="0"/>
              </a:spcAft>
              <a:buSzPts val="1400"/>
              <a:buChar char="➔"/>
            </a:pPr>
            <a:r>
              <a:rPr lang="en"/>
              <a:t>Beta</a:t>
            </a:r>
            <a:endParaRPr/>
          </a:p>
          <a:p>
            <a:pPr indent="-317500" lvl="0" marL="457200" rtl="0" algn="l">
              <a:spcBef>
                <a:spcPts val="0"/>
              </a:spcBef>
              <a:spcAft>
                <a:spcPts val="0"/>
              </a:spcAft>
              <a:buSzPts val="1400"/>
              <a:buChar char="➔"/>
            </a:pPr>
            <a:r>
              <a:rPr lang="en"/>
              <a:t>Finansal oranlar</a:t>
            </a:r>
            <a:endParaRPr/>
          </a:p>
          <a:p>
            <a:pPr indent="-317500" lvl="0" marL="457200" rtl="0" algn="l">
              <a:spcBef>
                <a:spcPts val="0"/>
              </a:spcBef>
              <a:spcAft>
                <a:spcPts val="0"/>
              </a:spcAft>
              <a:buSzPts val="1400"/>
              <a:buChar char="➔"/>
            </a:pPr>
            <a:r>
              <a:rPr lang="en"/>
              <a:t>İşgücü piyasası</a:t>
            </a:r>
            <a:endParaRPr/>
          </a:p>
          <a:p>
            <a:pPr indent="-317500" lvl="0" marL="457200" rtl="0" algn="l">
              <a:spcBef>
                <a:spcPts val="0"/>
              </a:spcBef>
              <a:spcAft>
                <a:spcPts val="0"/>
              </a:spcAft>
              <a:buSzPts val="1400"/>
              <a:buChar char="➔"/>
            </a:pPr>
            <a:r>
              <a:rPr lang="en"/>
              <a:t>Konut değişkenleri</a:t>
            </a:r>
            <a:endParaRPr/>
          </a:p>
          <a:p>
            <a:pPr indent="-317500" lvl="0" marL="457200" rtl="0" algn="l">
              <a:spcBef>
                <a:spcPts val="0"/>
              </a:spcBef>
              <a:spcAft>
                <a:spcPts val="0"/>
              </a:spcAft>
              <a:buSzPts val="1400"/>
              <a:buChar char="➔"/>
            </a:pPr>
            <a:r>
              <a:rPr lang="en"/>
              <a:t>Duygu ölçümleri</a:t>
            </a:r>
            <a:endParaRPr/>
          </a:p>
          <a:p>
            <a:pPr indent="-317500" lvl="0" marL="457200" rtl="0" algn="l">
              <a:spcBef>
                <a:spcPts val="0"/>
              </a:spcBef>
              <a:spcAft>
                <a:spcPts val="0"/>
              </a:spcAft>
              <a:buSzPts val="1400"/>
              <a:buChar char="➔"/>
            </a:pPr>
            <a:r>
              <a:rPr lang="en"/>
              <a:t>GSYİH ölçümleri</a:t>
            </a:r>
            <a:endParaRPr/>
          </a:p>
          <a:p>
            <a:pPr indent="-317500" lvl="0" marL="457200" rtl="0" algn="l">
              <a:spcBef>
                <a:spcPts val="0"/>
              </a:spcBef>
              <a:spcAft>
                <a:spcPts val="0"/>
              </a:spcAft>
              <a:buSzPts val="1400"/>
              <a:buChar char="➔"/>
            </a:pPr>
            <a:r>
              <a:rPr lang="en"/>
              <a:t>Enflasyon</a:t>
            </a:r>
            <a:endParaRPr/>
          </a:p>
          <a:p>
            <a:pPr indent="-317500" lvl="0" marL="457200" rtl="0" algn="l">
              <a:spcBef>
                <a:spcPts val="0"/>
              </a:spcBef>
              <a:spcAft>
                <a:spcPts val="0"/>
              </a:spcAft>
              <a:buSzPts val="1400"/>
              <a:buChar char="➔"/>
            </a:pPr>
            <a:r>
              <a:rPr lang="en"/>
              <a:t>İşsizlik vb.</a:t>
            </a:r>
            <a:endParaRPr/>
          </a:p>
          <a:p>
            <a:pPr indent="0" lvl="0" marL="914400" rtl="0" algn="ctr">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79"/>
          <p:cNvSpPr txBox="1"/>
          <p:nvPr>
            <p:ph idx="1" type="body"/>
          </p:nvPr>
        </p:nvSpPr>
        <p:spPr>
          <a:xfrm>
            <a:off x="713225" y="1398925"/>
            <a:ext cx="50382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Görüntü sıkıştırma PCA’nın  yaygın bir uygulamasıdır. Şekilde 1200 x 795 piksel çözünürlükte çekilmiş bir ay resmi vardır. </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rPr lang="en" sz="1500"/>
              <a:t>PCA sonuçları, temel bileşenlerle ilişkili standart sapmaları içeren moon pca nesnesinde depolanıyor. Kodun son satırındaki k, dikkate alınan temel bileşenlerin sayısını gösterir ve dolayısıyla varyans yüzdesini etkiler. </a:t>
            </a:r>
            <a:endParaRPr sz="1500"/>
          </a:p>
        </p:txBody>
      </p:sp>
      <p:sp>
        <p:nvSpPr>
          <p:cNvPr id="847" name="Google Shape;847;p79"/>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Uygulamalı Bir Örnek</a:t>
            </a:r>
            <a:endParaRPr/>
          </a:p>
        </p:txBody>
      </p:sp>
      <p:pic>
        <p:nvPicPr>
          <p:cNvPr id="848" name="Google Shape;848;p79"/>
          <p:cNvPicPr preferRelativeResize="0"/>
          <p:nvPr/>
        </p:nvPicPr>
        <p:blipFill rotWithShape="1">
          <a:blip r:embed="rId3">
            <a:alphaModFix/>
          </a:blip>
          <a:srcRect b="-889" l="1536" r="4222" t="890"/>
          <a:stretch/>
        </p:blipFill>
        <p:spPr>
          <a:xfrm>
            <a:off x="5657150" y="2119613"/>
            <a:ext cx="2628900" cy="1764975"/>
          </a:xfrm>
          <a:prstGeom prst="rect">
            <a:avLst/>
          </a:prstGeom>
          <a:noFill/>
          <a:ln>
            <a:noFill/>
          </a:ln>
        </p:spPr>
      </p:pic>
      <p:sp>
        <p:nvSpPr>
          <p:cNvPr id="849" name="Google Shape;849;p79"/>
          <p:cNvSpPr txBox="1"/>
          <p:nvPr/>
        </p:nvSpPr>
        <p:spPr>
          <a:xfrm>
            <a:off x="824225" y="2271600"/>
            <a:ext cx="4619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moon &lt;-- readJPEG(\moon.jpg")</a:t>
            </a:r>
            <a:endParaRPr sz="1000">
              <a:solidFill>
                <a:schemeClr val="lt1"/>
              </a:solidFill>
            </a:endParaRPr>
          </a:p>
          <a:p>
            <a:pPr indent="0" lvl="0" marL="0" rtl="0" algn="l">
              <a:spcBef>
                <a:spcPts val="0"/>
              </a:spcBef>
              <a:spcAft>
                <a:spcPts val="0"/>
              </a:spcAft>
              <a:buNone/>
            </a:pPr>
            <a:r>
              <a:rPr lang="en" sz="1000">
                <a:solidFill>
                  <a:schemeClr val="lt1"/>
                </a:solidFill>
              </a:rPr>
              <a:t>moon_pca &lt;- prcomp(moona center=FALSE)</a:t>
            </a:r>
            <a:endParaRPr sz="1000">
              <a:solidFill>
                <a:schemeClr val="lt1"/>
              </a:solidFill>
            </a:endParaRPr>
          </a:p>
          <a:p>
            <a:pPr indent="0" lvl="0" marL="0" rtl="0" algn="l">
              <a:spcBef>
                <a:spcPts val="0"/>
              </a:spcBef>
              <a:spcAft>
                <a:spcPts val="0"/>
              </a:spcAft>
              <a:buNone/>
            </a:pPr>
            <a:r>
              <a:rPr lang="en" sz="1000">
                <a:solidFill>
                  <a:schemeClr val="lt1"/>
                </a:solidFill>
              </a:rPr>
              <a:t>percent_variance = sum((moon_pca$sdev[1:k])^2)/sum((moon_pca$sdev^2))</a:t>
            </a:r>
            <a:endParaRPr sz="10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80"/>
          <p:cNvSpPr txBox="1"/>
          <p:nvPr>
            <p:ph idx="1" type="body"/>
          </p:nvPr>
        </p:nvSpPr>
        <p:spPr>
          <a:xfrm>
            <a:off x="814450" y="1291750"/>
            <a:ext cx="7609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Şekildeki tablo,  k değerine bağlı olarak temel bileşenler tarafından yakalanan yüzde varyansı gösterir (yani, dikkate alınan temel bileşenlerin sayısı)</a:t>
            </a:r>
            <a:endParaRPr sz="1500"/>
          </a:p>
          <a:p>
            <a:pPr indent="0" lvl="0" marL="0" rtl="0" algn="l">
              <a:spcBef>
                <a:spcPts val="1200"/>
              </a:spcBef>
              <a:spcAft>
                <a:spcPts val="0"/>
              </a:spcAft>
              <a:buNone/>
            </a:pPr>
            <a:r>
              <a:rPr lang="en" sz="1500"/>
              <a:t>Bu sonuçlara göre, yalnızca 10 Temel Bileşen seçerek görüntüyü  %98 doğrulukla yeniden oluşturabilirsiniz. Bu da, 10/795’lik bir sıkıştırmadır.</a:t>
            </a:r>
            <a:endParaRPr sz="15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855" name="Google Shape;855;p8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Uygulamalı Bir Örnek</a:t>
            </a:r>
            <a:endParaRPr/>
          </a:p>
        </p:txBody>
      </p:sp>
      <p:pic>
        <p:nvPicPr>
          <p:cNvPr id="856" name="Google Shape;856;p80"/>
          <p:cNvPicPr preferRelativeResize="0"/>
          <p:nvPr/>
        </p:nvPicPr>
        <p:blipFill rotWithShape="1">
          <a:blip r:embed="rId3">
            <a:alphaModFix/>
          </a:blip>
          <a:srcRect b="0" l="0" r="3790" t="6112"/>
          <a:stretch/>
        </p:blipFill>
        <p:spPr>
          <a:xfrm>
            <a:off x="1930650" y="2710575"/>
            <a:ext cx="5173400" cy="161942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81"/>
          <p:cNvSpPr txBox="1"/>
          <p:nvPr>
            <p:ph idx="1" type="body"/>
          </p:nvPr>
        </p:nvSpPr>
        <p:spPr>
          <a:xfrm>
            <a:off x="621600" y="1440975"/>
            <a:ext cx="81831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Orijinal veriler, aşağıdaki kod alıntısı kullanılarak PC’lerden çoğaltılabilir.</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rPr lang="en" sz="1500"/>
              <a:t>5 temel bileşen ve 20 temel bileşen ile yeniden yapılandırılmış görseller aşağıda verilmiştir.</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t/>
            </a:r>
            <a:endParaRPr sz="1500"/>
          </a:p>
        </p:txBody>
      </p:sp>
      <p:sp>
        <p:nvSpPr>
          <p:cNvPr id="862" name="Google Shape;862;p81"/>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PCA Uygulamalı Bir Örnek</a:t>
            </a:r>
            <a:endParaRPr/>
          </a:p>
        </p:txBody>
      </p:sp>
      <p:sp>
        <p:nvSpPr>
          <p:cNvPr id="863" name="Google Shape;863;p81"/>
          <p:cNvSpPr txBox="1"/>
          <p:nvPr/>
        </p:nvSpPr>
        <p:spPr>
          <a:xfrm>
            <a:off x="795950" y="1884000"/>
            <a:ext cx="5433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rPr>
              <a:t>moon_compressed = moon_pca$x[,1:k] * transpose(moon_pca$rotation[,1:k])</a:t>
            </a:r>
            <a:endParaRPr sz="1100">
              <a:solidFill>
                <a:schemeClr val="lt1"/>
              </a:solidFill>
            </a:endParaRPr>
          </a:p>
        </p:txBody>
      </p:sp>
      <p:pic>
        <p:nvPicPr>
          <p:cNvPr id="864" name="Google Shape;864;p81"/>
          <p:cNvPicPr preferRelativeResize="0"/>
          <p:nvPr/>
        </p:nvPicPr>
        <p:blipFill rotWithShape="1">
          <a:blip r:embed="rId3">
            <a:alphaModFix/>
          </a:blip>
          <a:srcRect b="2581" l="3718" r="1432" t="0"/>
          <a:stretch/>
        </p:blipFill>
        <p:spPr>
          <a:xfrm>
            <a:off x="1690975" y="2788450"/>
            <a:ext cx="2023100" cy="1371525"/>
          </a:xfrm>
          <a:prstGeom prst="rect">
            <a:avLst/>
          </a:prstGeom>
          <a:noFill/>
          <a:ln>
            <a:noFill/>
          </a:ln>
        </p:spPr>
      </p:pic>
      <p:pic>
        <p:nvPicPr>
          <p:cNvPr id="865" name="Google Shape;865;p81"/>
          <p:cNvPicPr preferRelativeResize="0"/>
          <p:nvPr/>
        </p:nvPicPr>
        <p:blipFill rotWithShape="1">
          <a:blip r:embed="rId4">
            <a:alphaModFix/>
          </a:blip>
          <a:srcRect b="0" l="6391" r="3078" t="0"/>
          <a:stretch/>
        </p:blipFill>
        <p:spPr>
          <a:xfrm>
            <a:off x="5600025" y="2788450"/>
            <a:ext cx="1868825" cy="1371525"/>
          </a:xfrm>
          <a:prstGeom prst="rect">
            <a:avLst/>
          </a:prstGeom>
          <a:noFill/>
          <a:ln>
            <a:noFill/>
          </a:ln>
        </p:spPr>
      </p:pic>
      <p:sp>
        <p:nvSpPr>
          <p:cNvPr id="866" name="Google Shape;866;p81"/>
          <p:cNvSpPr txBox="1"/>
          <p:nvPr/>
        </p:nvSpPr>
        <p:spPr>
          <a:xfrm>
            <a:off x="1977575" y="4229725"/>
            <a:ext cx="144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5 PC’li görüntü</a:t>
            </a:r>
            <a:endParaRPr>
              <a:solidFill>
                <a:schemeClr val="lt1"/>
              </a:solidFill>
              <a:latin typeface="Lato"/>
              <a:ea typeface="Lato"/>
              <a:cs typeface="Lato"/>
              <a:sym typeface="Lato"/>
            </a:endParaRPr>
          </a:p>
        </p:txBody>
      </p:sp>
      <p:sp>
        <p:nvSpPr>
          <p:cNvPr id="867" name="Google Shape;867;p81"/>
          <p:cNvSpPr txBox="1"/>
          <p:nvPr/>
        </p:nvSpPr>
        <p:spPr>
          <a:xfrm>
            <a:off x="5831500" y="4229725"/>
            <a:ext cx="144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20 PC’li görüntü</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37"/>
          <p:cNvPicPr preferRelativeResize="0"/>
          <p:nvPr/>
        </p:nvPicPr>
        <p:blipFill rotWithShape="1">
          <a:blip r:embed="rId3">
            <a:alphaModFix/>
          </a:blip>
          <a:srcRect b="6479" l="3064" r="6001" t="30429"/>
          <a:stretch/>
        </p:blipFill>
        <p:spPr>
          <a:xfrm>
            <a:off x="1068625" y="771125"/>
            <a:ext cx="7006750" cy="1800625"/>
          </a:xfrm>
          <a:prstGeom prst="rect">
            <a:avLst/>
          </a:prstGeom>
          <a:noFill/>
          <a:ln>
            <a:noFill/>
          </a:ln>
        </p:spPr>
      </p:pic>
      <p:sp>
        <p:nvSpPr>
          <p:cNvPr id="462" name="Google Shape;462;p37"/>
          <p:cNvSpPr txBox="1"/>
          <p:nvPr/>
        </p:nvSpPr>
        <p:spPr>
          <a:xfrm>
            <a:off x="1068600" y="2904450"/>
            <a:ext cx="7006800" cy="1723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2400"/>
              </a:spcBef>
              <a:spcAft>
                <a:spcPts val="0"/>
              </a:spcAft>
              <a:buNone/>
            </a:pPr>
            <a:r>
              <a:rPr lang="en" sz="1600">
                <a:solidFill>
                  <a:schemeClr val="lt1"/>
                </a:solidFill>
                <a:latin typeface="Karla"/>
                <a:ea typeface="Karla"/>
                <a:cs typeface="Karla"/>
                <a:sym typeface="Karla"/>
              </a:rPr>
              <a:t>M</a:t>
            </a:r>
            <a:r>
              <a:rPr lang="en" sz="1600">
                <a:solidFill>
                  <a:schemeClr val="lt1"/>
                </a:solidFill>
                <a:latin typeface="Karla"/>
                <a:ea typeface="Karla"/>
                <a:cs typeface="Karla"/>
                <a:sym typeface="Karla"/>
              </a:rPr>
              <a:t>akine, h</a:t>
            </a:r>
            <a:r>
              <a:rPr lang="en" sz="1600">
                <a:solidFill>
                  <a:schemeClr val="lt1"/>
                </a:solidFill>
                <a:latin typeface="Karla"/>
                <a:ea typeface="Karla"/>
                <a:cs typeface="Karla"/>
                <a:sym typeface="Karla"/>
              </a:rPr>
              <a:t>am verileri herhangi bir etiketli veri olmadan yorumlayıp ve belirli algoritmalar kullanarak işledikten sonra çıktıları üretmeye çalışır.</a:t>
            </a:r>
            <a:endParaRPr sz="1600">
              <a:solidFill>
                <a:schemeClr val="lt1"/>
              </a:solidFill>
              <a:latin typeface="Karla"/>
              <a:ea typeface="Karla"/>
              <a:cs typeface="Karla"/>
              <a:sym typeface="Karla"/>
            </a:endParaRPr>
          </a:p>
          <a:p>
            <a:pPr indent="0" lvl="0" marL="0" rtl="0" algn="l">
              <a:lnSpc>
                <a:spcPct val="100000"/>
              </a:lnSpc>
              <a:spcBef>
                <a:spcPts val="2400"/>
              </a:spcBef>
              <a:spcAft>
                <a:spcPts val="2400"/>
              </a:spcAft>
              <a:buNone/>
            </a:pPr>
            <a:r>
              <a:rPr lang="en" sz="1600">
                <a:solidFill>
                  <a:schemeClr val="lt1"/>
                </a:solidFill>
                <a:latin typeface="Karla"/>
                <a:ea typeface="Karla"/>
                <a:cs typeface="Karla"/>
                <a:sym typeface="Karla"/>
              </a:rPr>
              <a:t>Sistem doğru çıktıyı bulamadığında verileri araştırmaya devam eder ve etiketlenmemiş verilerden gizli yapıları açıklamak için veri kümelerinden çıkarımlar yapar.</a:t>
            </a:r>
            <a:endParaRPr sz="1600">
              <a:latin typeface="Karla"/>
              <a:ea typeface="Karla"/>
              <a:cs typeface="Karla"/>
              <a:sym typeface="Karla"/>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82"/>
          <p:cNvSpPr txBox="1"/>
          <p:nvPr>
            <p:ph type="title"/>
          </p:nvPr>
        </p:nvSpPr>
        <p:spPr>
          <a:xfrm>
            <a:off x="4381506" y="963375"/>
            <a:ext cx="4038600" cy="95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4A86E8"/>
                </a:solidFill>
              </a:rPr>
              <a:t>Overfitting</a:t>
            </a:r>
            <a:endParaRPr>
              <a:solidFill>
                <a:srgbClr val="4A86E8"/>
              </a:solidFill>
            </a:endParaRPr>
          </a:p>
        </p:txBody>
      </p:sp>
      <p:sp>
        <p:nvSpPr>
          <p:cNvPr id="873" name="Google Shape;873;p82"/>
          <p:cNvSpPr txBox="1"/>
          <p:nvPr>
            <p:ph idx="1" type="body"/>
          </p:nvPr>
        </p:nvSpPr>
        <p:spPr>
          <a:xfrm>
            <a:off x="4262350" y="1919775"/>
            <a:ext cx="4563000" cy="24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Modelleme yapılırken öznitelik sayısı çok ve yeterli veri olmadığında oluşan modelde overfitting meydana gelebilir. Öznitelik sayısını azaltmak </a:t>
            </a:r>
            <a:br>
              <a:rPr lang="en"/>
            </a:br>
            <a:r>
              <a:rPr lang="en"/>
              <a:t>için bazen, öznitelik sayısının azalmasının fazla uydurmayı önleyeceği varsayımı altında PCA kullanılır. </a:t>
            </a:r>
            <a:endParaRPr/>
          </a:p>
          <a:p>
            <a:pPr indent="0" lvl="0" marL="0" rtl="0" algn="l">
              <a:spcBef>
                <a:spcPts val="1200"/>
              </a:spcBef>
              <a:spcAft>
                <a:spcPts val="0"/>
              </a:spcAft>
              <a:buNone/>
            </a:pPr>
            <a:r>
              <a:rPr lang="en"/>
              <a:t>Overfittingi önlemek için PCA kullanmak kötü sonuçlara yol açabilir. Aşırı uydurma sorunu, düzenlileştirme (regularization) teknikleri ve </a:t>
            </a:r>
            <a:br>
              <a:rPr lang="en"/>
            </a:br>
            <a:r>
              <a:rPr lang="en"/>
              <a:t>daha iyi veri kümeleri kullanılarak ele alınabilir.</a:t>
            </a:r>
            <a:endParaRPr/>
          </a:p>
          <a:p>
            <a:pPr indent="0" lvl="0" marL="0" rtl="0" algn="l">
              <a:spcBef>
                <a:spcPts val="1200"/>
              </a:spcBef>
              <a:spcAft>
                <a:spcPts val="0"/>
              </a:spcAft>
              <a:buNone/>
            </a:pPr>
            <a:r>
              <a:t/>
            </a:r>
            <a:endParaRPr/>
          </a:p>
        </p:txBody>
      </p:sp>
      <p:sp>
        <p:nvSpPr>
          <p:cNvPr id="874" name="Google Shape;874;p82"/>
          <p:cNvSpPr txBox="1"/>
          <p:nvPr>
            <p:ph type="title"/>
          </p:nvPr>
        </p:nvSpPr>
        <p:spPr>
          <a:xfrm>
            <a:off x="863725" y="624100"/>
            <a:ext cx="770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PCA</a:t>
            </a:r>
            <a:r>
              <a:rPr lang="en"/>
              <a:t> ile Modelleme</a:t>
            </a:r>
            <a:endParaRPr/>
          </a:p>
        </p:txBody>
      </p:sp>
      <p:pic>
        <p:nvPicPr>
          <p:cNvPr id="875" name="Google Shape;875;p82"/>
          <p:cNvPicPr preferRelativeResize="0"/>
          <p:nvPr/>
        </p:nvPicPr>
        <p:blipFill rotWithShape="1">
          <a:blip r:embed="rId3">
            <a:alphaModFix/>
          </a:blip>
          <a:srcRect b="0" l="50748" r="0" t="0"/>
          <a:stretch/>
        </p:blipFill>
        <p:spPr>
          <a:xfrm>
            <a:off x="1043125" y="2132125"/>
            <a:ext cx="2697924" cy="20113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83"/>
          <p:cNvSpPr txBox="1"/>
          <p:nvPr>
            <p:ph type="title"/>
          </p:nvPr>
        </p:nvSpPr>
        <p:spPr>
          <a:xfrm>
            <a:off x="4381506" y="1039425"/>
            <a:ext cx="4038600" cy="95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4A86E8"/>
                </a:solidFill>
              </a:rPr>
              <a:t>Model Üretimi</a:t>
            </a:r>
            <a:endParaRPr>
              <a:solidFill>
                <a:srgbClr val="4A86E8"/>
              </a:solidFill>
            </a:endParaRPr>
          </a:p>
        </p:txBody>
      </p:sp>
      <p:sp>
        <p:nvSpPr>
          <p:cNvPr id="881" name="Google Shape;881;p83"/>
          <p:cNvSpPr txBox="1"/>
          <p:nvPr>
            <p:ph idx="1" type="body"/>
          </p:nvPr>
        </p:nvSpPr>
        <p:spPr>
          <a:xfrm>
            <a:off x="4282825" y="1995975"/>
            <a:ext cx="4453500" cy="24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Model oluşturmak için Temel Bileşenlerin kullanılması, yeni girdiler için verilerin tahmininde büyük hatalara neden olabilir.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Bir alternatif, verilerden orijinal faktörleri çıkarmaktır. Ortak faktör analizi, gözlenen değişkenlerin varyansını maksimize edebilen orijinal değişkenlerin kombinasyonunu tanımlayan</a:t>
            </a:r>
            <a:endParaRPr sz="1200"/>
          </a:p>
          <a:p>
            <a:pPr indent="0" lvl="0" marL="0" rtl="0" algn="l">
              <a:spcBef>
                <a:spcPts val="0"/>
              </a:spcBef>
              <a:spcAft>
                <a:spcPts val="0"/>
              </a:spcAft>
              <a:buNone/>
            </a:pPr>
            <a:r>
              <a:rPr lang="en" sz="1200"/>
              <a:t>bir yöntemdir. Bu, orijinal değişkenlerin toplam varyansını maksimize eden PCA’dan farklıdır.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Model oluşturmak için orijinal bileşenlere dayalı modelleme tercih edilmeli ve yalnızca boyutların ölçeğiyle ilgili sorunlar ortaya çıkarsa, Temel Bileşenlere dayalı model oluşturmayı düşünmelisiniz.</a:t>
            </a:r>
            <a:endParaRPr sz="1200"/>
          </a:p>
          <a:p>
            <a:pPr indent="0" lvl="0" marL="0" rtl="0" algn="l">
              <a:spcBef>
                <a:spcPts val="0"/>
              </a:spcBef>
              <a:spcAft>
                <a:spcPts val="0"/>
              </a:spcAft>
              <a:buNone/>
            </a:pPr>
            <a:r>
              <a:t/>
            </a:r>
            <a:endParaRPr sz="1200"/>
          </a:p>
        </p:txBody>
      </p:sp>
      <p:sp>
        <p:nvSpPr>
          <p:cNvPr id="882" name="Google Shape;882;p83"/>
          <p:cNvSpPr txBox="1"/>
          <p:nvPr>
            <p:ph type="title"/>
          </p:nvPr>
        </p:nvSpPr>
        <p:spPr>
          <a:xfrm>
            <a:off x="863725" y="624100"/>
            <a:ext cx="770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PCA ile Modelleme</a:t>
            </a:r>
            <a:endParaRPr/>
          </a:p>
        </p:txBody>
      </p:sp>
      <p:pic>
        <p:nvPicPr>
          <p:cNvPr id="883" name="Google Shape;883;p83"/>
          <p:cNvPicPr preferRelativeResize="0"/>
          <p:nvPr/>
        </p:nvPicPr>
        <p:blipFill>
          <a:blip r:embed="rId3">
            <a:alphaModFix/>
          </a:blip>
          <a:stretch>
            <a:fillRect/>
          </a:stretch>
        </p:blipFill>
        <p:spPr>
          <a:xfrm>
            <a:off x="717200" y="2182950"/>
            <a:ext cx="3436749" cy="20620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84"/>
          <p:cNvSpPr txBox="1"/>
          <p:nvPr>
            <p:ph type="title"/>
          </p:nvPr>
        </p:nvSpPr>
        <p:spPr>
          <a:xfrm>
            <a:off x="4381506" y="887025"/>
            <a:ext cx="4038600" cy="95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4A86E8"/>
                </a:solidFill>
              </a:rPr>
              <a:t>Model Yorumu</a:t>
            </a:r>
            <a:endParaRPr>
              <a:solidFill>
                <a:srgbClr val="4A86E8"/>
              </a:solidFill>
            </a:endParaRPr>
          </a:p>
        </p:txBody>
      </p:sp>
      <p:sp>
        <p:nvSpPr>
          <p:cNvPr id="889" name="Google Shape;889;p84"/>
          <p:cNvSpPr txBox="1"/>
          <p:nvPr>
            <p:ph idx="1" type="body"/>
          </p:nvPr>
        </p:nvSpPr>
        <p:spPr>
          <a:xfrm>
            <a:off x="4317000" y="1843575"/>
            <a:ext cx="4412700" cy="24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Temel bileşen yükleri, değişkenler için korelasyon faktörünü temsil eder; yüklemenin boyutuna ve işaretine göre değişkenin pozitif ilişkili veya negatif ilişkili olduğu sonucuna varabilirsiniz.</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Ancak, ilk temel bileşende düşük yükleme değerine sahip bir değişken, diğer temel bileşenlerde daha yüksek değerlere sahip olabileceğinden, yükleme boyutunu ve yönünü net olarak  yorumlayamayız.</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Modeli yorumlamaya çalışırken ortak faktör (CF) analizinin kullanılması daha iyi bir yorum sağlayacaktır.</a:t>
            </a:r>
            <a:endParaRPr/>
          </a:p>
        </p:txBody>
      </p:sp>
      <p:sp>
        <p:nvSpPr>
          <p:cNvPr id="890" name="Google Shape;890;p84"/>
          <p:cNvSpPr txBox="1"/>
          <p:nvPr>
            <p:ph type="title"/>
          </p:nvPr>
        </p:nvSpPr>
        <p:spPr>
          <a:xfrm>
            <a:off x="863725" y="624100"/>
            <a:ext cx="770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PCA ile Modelleme</a:t>
            </a:r>
            <a:endParaRPr/>
          </a:p>
        </p:txBody>
      </p:sp>
      <p:pic>
        <p:nvPicPr>
          <p:cNvPr id="891" name="Google Shape;891;p84"/>
          <p:cNvPicPr preferRelativeResize="0"/>
          <p:nvPr/>
        </p:nvPicPr>
        <p:blipFill rotWithShape="1">
          <a:blip r:embed="rId3">
            <a:alphaModFix/>
          </a:blip>
          <a:srcRect b="0" l="20723" r="0" t="0"/>
          <a:stretch/>
        </p:blipFill>
        <p:spPr>
          <a:xfrm>
            <a:off x="963151" y="1991275"/>
            <a:ext cx="3231826" cy="26403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85"/>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5"/>
          <p:cNvSpPr txBox="1"/>
          <p:nvPr>
            <p:ph type="title"/>
          </p:nvPr>
        </p:nvSpPr>
        <p:spPr>
          <a:xfrm>
            <a:off x="4491901" y="1682475"/>
            <a:ext cx="36024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SON</a:t>
            </a:r>
            <a:endParaRPr/>
          </a:p>
        </p:txBody>
      </p:sp>
      <p:sp>
        <p:nvSpPr>
          <p:cNvPr id="898" name="Google Shape;898;p85"/>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Burada onursal üyemiz Hüseyine bağlanıyoruz…</a:t>
            </a:r>
            <a:endParaRPr/>
          </a:p>
        </p:txBody>
      </p:sp>
      <p:sp>
        <p:nvSpPr>
          <p:cNvPr id="899" name="Google Shape;899;p85"/>
          <p:cNvSpPr txBox="1"/>
          <p:nvPr>
            <p:ph idx="2" type="title"/>
          </p:nvPr>
        </p:nvSpPr>
        <p:spPr>
          <a:xfrm>
            <a:off x="1830625" y="1872250"/>
            <a:ext cx="19740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grpSp>
        <p:nvGrpSpPr>
          <p:cNvPr id="900" name="Google Shape;900;p85"/>
          <p:cNvGrpSpPr/>
          <p:nvPr/>
        </p:nvGrpSpPr>
        <p:grpSpPr>
          <a:xfrm rot="10800000">
            <a:off x="8057882" y="382596"/>
            <a:ext cx="288601" cy="1096693"/>
            <a:chOff x="1006700" y="2603975"/>
            <a:chExt cx="55450" cy="210700"/>
          </a:xfrm>
        </p:grpSpPr>
        <p:sp>
          <p:nvSpPr>
            <p:cNvPr id="901" name="Google Shape;901;p8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85"/>
          <p:cNvGrpSpPr/>
          <p:nvPr/>
        </p:nvGrpSpPr>
        <p:grpSpPr>
          <a:xfrm>
            <a:off x="558602" y="508321"/>
            <a:ext cx="781224" cy="726909"/>
            <a:chOff x="827350" y="3629733"/>
            <a:chExt cx="1431600" cy="1332067"/>
          </a:xfrm>
        </p:grpSpPr>
        <p:sp>
          <p:nvSpPr>
            <p:cNvPr id="908" name="Google Shape;908;p8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85"/>
          <p:cNvGrpSpPr/>
          <p:nvPr/>
        </p:nvGrpSpPr>
        <p:grpSpPr>
          <a:xfrm>
            <a:off x="1387564" y="321673"/>
            <a:ext cx="356325" cy="331552"/>
            <a:chOff x="827350" y="3629733"/>
            <a:chExt cx="1431600" cy="1332067"/>
          </a:xfrm>
        </p:grpSpPr>
        <p:sp>
          <p:nvSpPr>
            <p:cNvPr id="912" name="Google Shape;912;p8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85"/>
          <p:cNvGrpSpPr/>
          <p:nvPr/>
        </p:nvGrpSpPr>
        <p:grpSpPr>
          <a:xfrm>
            <a:off x="7535601" y="3848738"/>
            <a:ext cx="895180" cy="832942"/>
            <a:chOff x="827350" y="3629733"/>
            <a:chExt cx="1431600" cy="1332067"/>
          </a:xfrm>
        </p:grpSpPr>
        <p:sp>
          <p:nvSpPr>
            <p:cNvPr id="916" name="Google Shape;916;p8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8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85"/>
          <p:cNvGrpSpPr/>
          <p:nvPr/>
        </p:nvGrpSpPr>
        <p:grpSpPr>
          <a:xfrm>
            <a:off x="7902683" y="2980240"/>
            <a:ext cx="598982" cy="557337"/>
            <a:chOff x="827350" y="3629733"/>
            <a:chExt cx="1431600" cy="1332067"/>
          </a:xfrm>
        </p:grpSpPr>
        <p:sp>
          <p:nvSpPr>
            <p:cNvPr id="920" name="Google Shape;920;p8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8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85"/>
          <p:cNvGrpSpPr/>
          <p:nvPr/>
        </p:nvGrpSpPr>
        <p:grpSpPr>
          <a:xfrm>
            <a:off x="6634531" y="4239131"/>
            <a:ext cx="464268" cy="431989"/>
            <a:chOff x="827350" y="3629733"/>
            <a:chExt cx="1431600" cy="1332067"/>
          </a:xfrm>
        </p:grpSpPr>
        <p:sp>
          <p:nvSpPr>
            <p:cNvPr id="924" name="Google Shape;924;p8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85"/>
          <p:cNvGrpSpPr/>
          <p:nvPr/>
        </p:nvGrpSpPr>
        <p:grpSpPr>
          <a:xfrm rot="5400000">
            <a:off x="962657" y="3906771"/>
            <a:ext cx="288601" cy="1096693"/>
            <a:chOff x="1006700" y="2603975"/>
            <a:chExt cx="55450" cy="210700"/>
          </a:xfrm>
        </p:grpSpPr>
        <p:sp>
          <p:nvSpPr>
            <p:cNvPr id="928" name="Google Shape;928;p8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8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8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8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86"/>
          <p:cNvSpPr/>
          <p:nvPr/>
        </p:nvSpPr>
        <p:spPr>
          <a:xfrm>
            <a:off x="1727250" y="539500"/>
            <a:ext cx="5689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6"/>
          <p:cNvSpPr txBox="1"/>
          <p:nvPr>
            <p:ph type="ctrTitle"/>
          </p:nvPr>
        </p:nvSpPr>
        <p:spPr>
          <a:xfrm>
            <a:off x="2243613" y="573100"/>
            <a:ext cx="46617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Teşekkürler!</a:t>
            </a:r>
            <a:endParaRPr sz="5000"/>
          </a:p>
        </p:txBody>
      </p:sp>
      <p:sp>
        <p:nvSpPr>
          <p:cNvPr id="940" name="Google Shape;940;p86"/>
          <p:cNvSpPr txBox="1"/>
          <p:nvPr>
            <p:ph idx="1" type="subTitle"/>
          </p:nvPr>
        </p:nvSpPr>
        <p:spPr>
          <a:xfrm>
            <a:off x="2243625" y="1723300"/>
            <a:ext cx="46617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1000"/>
              </a:spcAft>
              <a:buClr>
                <a:schemeClr val="dk1"/>
              </a:buClr>
              <a:buSzPts val="1100"/>
              <a:buFont typeface="Arial"/>
              <a:buNone/>
            </a:pPr>
            <a:r>
              <a:rPr b="1" lang="en"/>
              <a:t>Sorusu olan var mı</a:t>
            </a:r>
            <a:r>
              <a:rPr b="1" lang="en">
                <a:solidFill>
                  <a:schemeClr val="lt1"/>
                </a:solidFill>
              </a:rPr>
              <a:t>?</a:t>
            </a:r>
            <a:endParaRPr>
              <a:solidFill>
                <a:schemeClr val="lt1"/>
              </a:solidFill>
            </a:endParaRPr>
          </a:p>
        </p:txBody>
      </p:sp>
      <p:sp>
        <p:nvSpPr>
          <p:cNvPr id="941" name="Google Shape;941;p86"/>
          <p:cNvSpPr txBox="1"/>
          <p:nvPr>
            <p:ph idx="4294967295" type="subTitle"/>
          </p:nvPr>
        </p:nvSpPr>
        <p:spPr>
          <a:xfrm>
            <a:off x="2827350" y="3911275"/>
            <a:ext cx="3489300" cy="2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t/>
            </a:r>
            <a:endParaRPr b="0" sz="1200">
              <a:solidFill>
                <a:schemeClr val="lt1"/>
              </a:solidFill>
            </a:endParaRPr>
          </a:p>
        </p:txBody>
      </p:sp>
      <p:grpSp>
        <p:nvGrpSpPr>
          <p:cNvPr id="942" name="Google Shape;942;p86"/>
          <p:cNvGrpSpPr/>
          <p:nvPr/>
        </p:nvGrpSpPr>
        <p:grpSpPr>
          <a:xfrm>
            <a:off x="1006807" y="487596"/>
            <a:ext cx="288601" cy="1096693"/>
            <a:chOff x="1006700" y="2603975"/>
            <a:chExt cx="55450" cy="210700"/>
          </a:xfrm>
        </p:grpSpPr>
        <p:sp>
          <p:nvSpPr>
            <p:cNvPr id="943" name="Google Shape;943;p8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8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86"/>
          <p:cNvGrpSpPr/>
          <p:nvPr/>
        </p:nvGrpSpPr>
        <p:grpSpPr>
          <a:xfrm rot="5400000">
            <a:off x="7769557" y="3906771"/>
            <a:ext cx="288601" cy="1096693"/>
            <a:chOff x="1006700" y="2603975"/>
            <a:chExt cx="55450" cy="210700"/>
          </a:xfrm>
        </p:grpSpPr>
        <p:sp>
          <p:nvSpPr>
            <p:cNvPr id="950" name="Google Shape;950;p8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86"/>
          <p:cNvGrpSpPr/>
          <p:nvPr/>
        </p:nvGrpSpPr>
        <p:grpSpPr>
          <a:xfrm>
            <a:off x="551124" y="3629702"/>
            <a:ext cx="1178637" cy="1096691"/>
            <a:chOff x="827350" y="3629733"/>
            <a:chExt cx="1431600" cy="1332067"/>
          </a:xfrm>
        </p:grpSpPr>
        <p:sp>
          <p:nvSpPr>
            <p:cNvPr id="957" name="Google Shape;957;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86"/>
          <p:cNvGrpSpPr/>
          <p:nvPr/>
        </p:nvGrpSpPr>
        <p:grpSpPr>
          <a:xfrm>
            <a:off x="322602" y="2902809"/>
            <a:ext cx="781224" cy="726909"/>
            <a:chOff x="827350" y="3629733"/>
            <a:chExt cx="1431600" cy="1332067"/>
          </a:xfrm>
        </p:grpSpPr>
        <p:sp>
          <p:nvSpPr>
            <p:cNvPr id="961" name="Google Shape;961;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86"/>
          <p:cNvGrpSpPr/>
          <p:nvPr/>
        </p:nvGrpSpPr>
        <p:grpSpPr>
          <a:xfrm>
            <a:off x="1816189" y="4394848"/>
            <a:ext cx="356325" cy="331552"/>
            <a:chOff x="827350" y="3629733"/>
            <a:chExt cx="1431600" cy="1332067"/>
          </a:xfrm>
        </p:grpSpPr>
        <p:sp>
          <p:nvSpPr>
            <p:cNvPr id="965" name="Google Shape;965;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86"/>
          <p:cNvGrpSpPr/>
          <p:nvPr/>
        </p:nvGrpSpPr>
        <p:grpSpPr>
          <a:xfrm>
            <a:off x="7466251" y="219713"/>
            <a:ext cx="895180" cy="832942"/>
            <a:chOff x="827350" y="3629733"/>
            <a:chExt cx="1431600" cy="1332067"/>
          </a:xfrm>
        </p:grpSpPr>
        <p:sp>
          <p:nvSpPr>
            <p:cNvPr id="969" name="Google Shape;969;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86"/>
          <p:cNvGrpSpPr/>
          <p:nvPr/>
        </p:nvGrpSpPr>
        <p:grpSpPr>
          <a:xfrm>
            <a:off x="8131283" y="1065715"/>
            <a:ext cx="598982" cy="557337"/>
            <a:chOff x="827350" y="3629733"/>
            <a:chExt cx="1431600" cy="1332067"/>
          </a:xfrm>
        </p:grpSpPr>
        <p:sp>
          <p:nvSpPr>
            <p:cNvPr id="973" name="Google Shape;973;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86"/>
          <p:cNvGrpSpPr/>
          <p:nvPr/>
        </p:nvGrpSpPr>
        <p:grpSpPr>
          <a:xfrm>
            <a:off x="6901231" y="620669"/>
            <a:ext cx="464268" cy="431989"/>
            <a:chOff x="827350" y="3629733"/>
            <a:chExt cx="1431600" cy="1332067"/>
          </a:xfrm>
        </p:grpSpPr>
        <p:sp>
          <p:nvSpPr>
            <p:cNvPr id="977" name="Google Shape;977;p8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87"/>
          <p:cNvSpPr txBox="1"/>
          <p:nvPr>
            <p:ph type="title"/>
          </p:nvPr>
        </p:nvSpPr>
        <p:spPr>
          <a:xfrm>
            <a:off x="718150" y="152550"/>
            <a:ext cx="7705800" cy="5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4A86E8"/>
                </a:solidFill>
              </a:rPr>
              <a:t>Kaynakça:</a:t>
            </a:r>
            <a:endParaRPr>
              <a:solidFill>
                <a:srgbClr val="4A86E8"/>
              </a:solidFill>
            </a:endParaRPr>
          </a:p>
        </p:txBody>
      </p:sp>
      <p:sp>
        <p:nvSpPr>
          <p:cNvPr id="985" name="Google Shape;985;p87"/>
          <p:cNvSpPr txBox="1"/>
          <p:nvPr>
            <p:ph idx="1" type="body"/>
          </p:nvPr>
        </p:nvSpPr>
        <p:spPr>
          <a:xfrm>
            <a:off x="712300" y="664650"/>
            <a:ext cx="7717500" cy="421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https://www.cs.toronto.edu/~rgrosse/courses/csc411_f18/slides/lec12-slides.pdf</a:t>
            </a:r>
            <a:endParaRPr/>
          </a:p>
          <a:p>
            <a:pPr indent="0" lvl="0" marL="0" rtl="0" algn="ctr">
              <a:spcBef>
                <a:spcPts val="1200"/>
              </a:spcBef>
              <a:spcAft>
                <a:spcPts val="0"/>
              </a:spcAft>
              <a:buNone/>
            </a:pPr>
            <a:r>
              <a:rPr lang="en" u="sng">
                <a:solidFill>
                  <a:schemeClr val="hlink"/>
                </a:solidFill>
                <a:hlinkClick r:id="rId4"/>
              </a:rPr>
              <a:t>https://www.cs.tufts.edu/comp/135/2020f/slides/day22_principal_components_analysis.pdf</a:t>
            </a:r>
            <a:endParaRPr/>
          </a:p>
          <a:p>
            <a:pPr indent="0" lvl="0" marL="0" rtl="0" algn="ctr">
              <a:spcBef>
                <a:spcPts val="1200"/>
              </a:spcBef>
              <a:spcAft>
                <a:spcPts val="0"/>
              </a:spcAft>
              <a:buNone/>
            </a:pPr>
            <a:r>
              <a:rPr lang="en" u="sng">
                <a:solidFill>
                  <a:schemeClr val="hlink"/>
                </a:solidFill>
                <a:hlinkClick r:id="rId5"/>
              </a:rPr>
              <a:t>https://www.cs.cmu.edu/~mgormley/courses/10701-f16/slides/lecture14-pca.pdf</a:t>
            </a:r>
            <a:endParaRPr/>
          </a:p>
          <a:p>
            <a:pPr indent="0" lvl="0" marL="0" rtl="0" algn="ctr">
              <a:spcBef>
                <a:spcPts val="1200"/>
              </a:spcBef>
              <a:spcAft>
                <a:spcPts val="0"/>
              </a:spcAft>
              <a:buNone/>
            </a:pPr>
            <a:r>
              <a:rPr lang="en" u="sng">
                <a:solidFill>
                  <a:schemeClr val="hlink"/>
                </a:solidFill>
                <a:hlinkClick r:id="rId6"/>
              </a:rPr>
              <a:t>https://davidrosenberg.github.io/mlcourse/Archive/2017/Lectures/13-PCA-Slides.pdf</a:t>
            </a:r>
            <a:endParaRPr/>
          </a:p>
          <a:p>
            <a:pPr indent="0" lvl="0" marL="0" rtl="0" algn="ctr">
              <a:spcBef>
                <a:spcPts val="1200"/>
              </a:spcBef>
              <a:spcAft>
                <a:spcPts val="0"/>
              </a:spcAft>
              <a:buNone/>
            </a:pPr>
            <a:r>
              <a:rPr lang="en" u="sng">
                <a:solidFill>
                  <a:schemeClr val="hlink"/>
                </a:solidFill>
                <a:hlinkClick r:id="rId7"/>
              </a:rPr>
              <a:t>https://weber.itn.liu.se/~aidvi/courses/06/dm/seminars2008/PCA.pdf</a:t>
            </a:r>
            <a:endParaRPr/>
          </a:p>
          <a:p>
            <a:pPr indent="0" lvl="0" marL="0" rtl="0" algn="ctr">
              <a:spcBef>
                <a:spcPts val="1200"/>
              </a:spcBef>
              <a:spcAft>
                <a:spcPts val="0"/>
              </a:spcAft>
              <a:buNone/>
            </a:pPr>
            <a:r>
              <a:rPr lang="en" u="sng">
                <a:solidFill>
                  <a:schemeClr val="hlink"/>
                </a:solidFill>
                <a:hlinkClick r:id="rId8"/>
              </a:rPr>
              <a:t>http://people.sabanciuniv.edu/berrin/cs512/lectures/11-PCA-FaceReco.pdf</a:t>
            </a:r>
            <a:endParaRPr/>
          </a:p>
          <a:p>
            <a:pPr indent="0" lvl="0" marL="0" rtl="0" algn="ctr">
              <a:spcBef>
                <a:spcPts val="1200"/>
              </a:spcBef>
              <a:spcAft>
                <a:spcPts val="0"/>
              </a:spcAft>
              <a:buNone/>
            </a:pPr>
            <a:r>
              <a:rPr lang="en" u="sng">
                <a:solidFill>
                  <a:schemeClr val="hlink"/>
                </a:solidFill>
                <a:hlinkClick r:id="rId9"/>
              </a:rPr>
              <a:t>https://www.math.uci.edu/icamp/courses/math77b/lecture_12w/pdfs/PCA.pdf</a:t>
            </a:r>
            <a:endParaRPr/>
          </a:p>
          <a:p>
            <a:pPr indent="0" lvl="0" marL="0" rtl="0" algn="ctr">
              <a:spcBef>
                <a:spcPts val="1200"/>
              </a:spcBef>
              <a:spcAft>
                <a:spcPts val="0"/>
              </a:spcAft>
              <a:buNone/>
            </a:pPr>
            <a:r>
              <a:rPr lang="en" u="sng">
                <a:solidFill>
                  <a:schemeClr val="hlink"/>
                </a:solidFill>
                <a:hlinkClick r:id="rId10"/>
              </a:rPr>
              <a:t>https://bkict-ocw.knu.ac.kr/caster/file/lecture/5DA7C3F03B31B.pdf</a:t>
            </a:r>
            <a:endParaRPr/>
          </a:p>
          <a:p>
            <a:pPr indent="0" lvl="0" marL="0" rtl="0" algn="ctr">
              <a:spcBef>
                <a:spcPts val="1200"/>
              </a:spcBef>
              <a:spcAft>
                <a:spcPts val="0"/>
              </a:spcAft>
              <a:buNone/>
            </a:pPr>
            <a:r>
              <a:rPr lang="en" u="sng">
                <a:solidFill>
                  <a:schemeClr val="hlink"/>
                </a:solidFill>
                <a:hlinkClick r:id="rId11"/>
              </a:rPr>
              <a:t>https://alex.smola.org/teaching/cmu2013-10-701/slides/14_PrincipalComp.pdf</a:t>
            </a:r>
            <a:endParaRPr/>
          </a:p>
          <a:p>
            <a:pPr indent="0" lvl="0" marL="0" rtl="0" algn="l">
              <a:spcBef>
                <a:spcPts val="1200"/>
              </a:spcBef>
              <a:spcAft>
                <a:spcPts val="0"/>
              </a:spcAft>
              <a:buNone/>
            </a:pPr>
            <a:r>
              <a:rPr lang="en"/>
              <a:t>                           </a:t>
            </a:r>
            <a:r>
              <a:rPr lang="en" u="sng">
                <a:solidFill>
                  <a:schemeClr val="hlink"/>
                </a:solidFill>
                <a:hlinkClick r:id="rId12"/>
              </a:rPr>
              <a:t>https://en.wikipedia.org/wiki/Principal_component_analysis</a:t>
            </a:r>
            <a:endParaRPr/>
          </a:p>
          <a:p>
            <a:pPr indent="0" lvl="0" marL="0" rtl="0" algn="l">
              <a:spcBef>
                <a:spcPts val="1200"/>
              </a:spcBef>
              <a:spcAft>
                <a:spcPts val="0"/>
              </a:spcAft>
              <a:buNone/>
            </a:pPr>
            <a:r>
              <a:rPr lang="en"/>
              <a:t>                          </a:t>
            </a:r>
            <a:r>
              <a:rPr lang="en" u="sng">
                <a:solidFill>
                  <a:schemeClr val="hlink"/>
                </a:solidFill>
                <a:hlinkClick r:id="rId13"/>
              </a:rPr>
              <a:t>http://www.zafercomert.com/IcerikDetay.aspx?zcms=78</a:t>
            </a:r>
            <a:endParaRPr/>
          </a:p>
          <a:p>
            <a:pPr indent="0" lvl="0" marL="0" rtl="0" algn="l">
              <a:spcBef>
                <a:spcPts val="1200"/>
              </a:spcBef>
              <a:spcAft>
                <a:spcPts val="0"/>
              </a:spcAft>
              <a:buNone/>
            </a:pPr>
            <a:r>
              <a:rPr lang="en"/>
              <a:t>                          </a:t>
            </a:r>
            <a:r>
              <a:rPr lang="en" u="sng">
                <a:solidFill>
                  <a:schemeClr val="hlink"/>
                </a:solidFill>
                <a:hlinkClick r:id="rId14"/>
              </a:rPr>
              <a:t>https://www.ncbi.nlm.nih.gov/pmc/articles/PMC2757795</a:t>
            </a:r>
            <a:r>
              <a:rPr lang="en"/>
              <a:t>/</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pic>
        <p:nvPicPr>
          <p:cNvPr id="467" name="Google Shape;467;p38"/>
          <p:cNvPicPr preferRelativeResize="0"/>
          <p:nvPr/>
        </p:nvPicPr>
        <p:blipFill>
          <a:blip r:embed="rId3">
            <a:alphaModFix/>
          </a:blip>
          <a:stretch>
            <a:fillRect/>
          </a:stretch>
        </p:blipFill>
        <p:spPr>
          <a:xfrm>
            <a:off x="904875" y="428625"/>
            <a:ext cx="7334250" cy="42862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39"/>
          <p:cNvSpPr txBox="1"/>
          <p:nvPr>
            <p:ph idx="1" type="body"/>
          </p:nvPr>
        </p:nvSpPr>
        <p:spPr>
          <a:xfrm>
            <a:off x="846350" y="2509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rPr>
              <a:t>Bir veri kümesi için giriş değişkenlerinin veya özelliklerinin sayısına </a:t>
            </a:r>
            <a:r>
              <a:rPr b="1" lang="en" sz="1600">
                <a:solidFill>
                  <a:srgbClr val="FFFFFF"/>
                </a:solidFill>
              </a:rPr>
              <a:t>boyutsallık</a:t>
            </a:r>
            <a:r>
              <a:rPr lang="en" sz="1600">
                <a:solidFill>
                  <a:srgbClr val="FFFFFF"/>
                </a:solidFill>
              </a:rPr>
              <a:t> denilmektedir. Fazla girdi özelliği genellikle öngörücü modelleme görevini zorlaştırır, daha genel olarak bu durum, boyutsallığın laneti olarak adlandırılmaktadır. </a:t>
            </a:r>
            <a:endParaRPr sz="1600">
              <a:solidFill>
                <a:srgbClr val="FFFFFF"/>
              </a:solidFill>
            </a:endParaRPr>
          </a:p>
          <a:p>
            <a:pPr indent="0" lvl="0" marL="0" rtl="0" algn="l">
              <a:spcBef>
                <a:spcPts val="1200"/>
              </a:spcBef>
              <a:spcAft>
                <a:spcPts val="1200"/>
              </a:spcAft>
              <a:buNone/>
            </a:pPr>
            <a:r>
              <a:rPr lang="en" sz="1600">
                <a:solidFill>
                  <a:srgbClr val="FFFFFF"/>
                </a:solidFill>
              </a:rPr>
              <a:t>Veri görselleştirme için genellikle yüksek boyutsallık istatistikleri ve boyutsallık azaltma teknikleri kullanılır. Bununla birlikte, bu teknikler, öngörücü modele daha iyi uyması için sınıflandırma veya regresyon veri kümesini basitleştirmek amacıyla uygulamalı makine öğreniminde de kullanılabilir.</a:t>
            </a:r>
            <a:endParaRPr sz="1600">
              <a:solidFill>
                <a:srgbClr val="FFFFFF"/>
              </a:solidFill>
            </a:endParaRPr>
          </a:p>
        </p:txBody>
      </p:sp>
      <p:sp>
        <p:nvSpPr>
          <p:cNvPr id="473" name="Google Shape;473;p39"/>
          <p:cNvSpPr txBox="1"/>
          <p:nvPr>
            <p:ph type="title"/>
          </p:nvPr>
        </p:nvSpPr>
        <p:spPr>
          <a:xfrm>
            <a:off x="719075" y="1048875"/>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Boyut İndirgeme (Dimensionality Reduction)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0"/>
          <p:cNvSpPr txBox="1"/>
          <p:nvPr>
            <p:ph idx="1" type="body"/>
          </p:nvPr>
        </p:nvSpPr>
        <p:spPr>
          <a:xfrm>
            <a:off x="573463" y="2140175"/>
            <a:ext cx="3847800" cy="29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FFFFFF"/>
                </a:solidFill>
              </a:rPr>
              <a:t>Boyut indirgeme </a:t>
            </a:r>
            <a:r>
              <a:rPr lang="en" sz="1600">
                <a:solidFill>
                  <a:srgbClr val="FFFFFF"/>
                </a:solidFill>
              </a:rPr>
              <a:t>yöntemi temel olarak, ele alınan rastgele değişken veya öznitelik sayısını azaltma işlemidir. </a:t>
            </a:r>
            <a:endParaRPr sz="1600">
              <a:solidFill>
                <a:srgbClr val="FFFFFF"/>
              </a:solidFill>
            </a:endParaRPr>
          </a:p>
          <a:p>
            <a:pPr indent="0" lvl="0" marL="0" rtl="0" algn="l">
              <a:spcBef>
                <a:spcPts val="1200"/>
              </a:spcBef>
              <a:spcAft>
                <a:spcPts val="0"/>
              </a:spcAft>
              <a:buNone/>
            </a:pPr>
            <a:r>
              <a:rPr lang="en" sz="1600">
                <a:solidFill>
                  <a:srgbClr val="FFFFFF"/>
                </a:solidFill>
              </a:rPr>
              <a:t>Bir dizi temel değişken oluşturularak dikkate alınan rastgele değişkenlerin sayısının azaltılması sağlanır. Bu yönüyle veri bilimi ve makine öğreniminde oldukça önemli bir konumdadır. </a:t>
            </a:r>
            <a:endParaRPr sz="1600">
              <a:solidFill>
                <a:srgbClr val="FFFFFF"/>
              </a:solidFill>
            </a:endParaRPr>
          </a:p>
          <a:p>
            <a:pPr indent="0" lvl="0" marL="0" rtl="0" algn="l">
              <a:spcBef>
                <a:spcPts val="1200"/>
              </a:spcBef>
              <a:spcAft>
                <a:spcPts val="1200"/>
              </a:spcAft>
              <a:buNone/>
            </a:pPr>
            <a:r>
              <a:t/>
            </a:r>
            <a:endParaRPr sz="1600">
              <a:solidFill>
                <a:srgbClr val="FFFFFF"/>
              </a:solidFill>
            </a:endParaRPr>
          </a:p>
        </p:txBody>
      </p:sp>
      <p:sp>
        <p:nvSpPr>
          <p:cNvPr id="479" name="Google Shape;479;p4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80" name="Google Shape;480;p40"/>
          <p:cNvPicPr preferRelativeResize="0"/>
          <p:nvPr/>
        </p:nvPicPr>
        <p:blipFill rotWithShape="1">
          <a:blip r:embed="rId3">
            <a:alphaModFix/>
          </a:blip>
          <a:srcRect b="0" l="3729" r="5303" t="7011"/>
          <a:stretch/>
        </p:blipFill>
        <p:spPr>
          <a:xfrm>
            <a:off x="4468250" y="2265438"/>
            <a:ext cx="4399774" cy="206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1"/>
          <p:cNvSpPr txBox="1"/>
          <p:nvPr>
            <p:ph idx="1" type="body"/>
          </p:nvPr>
        </p:nvSpPr>
        <p:spPr>
          <a:xfrm>
            <a:off x="552300" y="1894575"/>
            <a:ext cx="4019700" cy="28809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3200"/>
              </a:spcBef>
              <a:spcAft>
                <a:spcPts val="0"/>
              </a:spcAft>
              <a:buClr>
                <a:srgbClr val="FFFFFF"/>
              </a:buClr>
              <a:buSzPts val="1600"/>
              <a:buChar char="●"/>
            </a:pPr>
            <a:r>
              <a:rPr lang="en" sz="1600">
                <a:solidFill>
                  <a:srgbClr val="FFFFFF"/>
                </a:solidFill>
              </a:rPr>
              <a:t>Gerçek hayattaki veriler çok fazla boyuta (özniteliğe) sahip oluyor ve boyut büyüdükçe veri temizlemeden model kurmaya bütün süreçlerde harcamamız gereken </a:t>
            </a:r>
            <a:r>
              <a:rPr b="1" lang="en" sz="1600">
                <a:solidFill>
                  <a:srgbClr val="FFFFFF"/>
                </a:solidFill>
              </a:rPr>
              <a:t>zaman ve kaynaklar</a:t>
            </a:r>
            <a:r>
              <a:rPr lang="en" sz="1600">
                <a:solidFill>
                  <a:srgbClr val="FFFFFF"/>
                </a:solidFill>
              </a:rPr>
              <a:t> artıyor.</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Ne kadar çok boyuta sahip olunursa görselleştirme de o kadar zorlaştırmaktadır.</a:t>
            </a:r>
            <a:endParaRPr sz="1600">
              <a:solidFill>
                <a:srgbClr val="FFFFFF"/>
              </a:solidFill>
            </a:endParaRPr>
          </a:p>
          <a:p>
            <a:pPr indent="0" lvl="0" marL="457200" rtl="0" algn="l">
              <a:lnSpc>
                <a:spcPct val="115000"/>
              </a:lnSpc>
              <a:spcBef>
                <a:spcPts val="1700"/>
              </a:spcBef>
              <a:spcAft>
                <a:spcPts val="0"/>
              </a:spcAft>
              <a:buNone/>
            </a:pPr>
            <a:r>
              <a:t/>
            </a:r>
            <a:endParaRPr sz="1600">
              <a:solidFill>
                <a:srgbClr val="FFFFFF"/>
              </a:solidFill>
            </a:endParaRPr>
          </a:p>
        </p:txBody>
      </p:sp>
      <p:pic>
        <p:nvPicPr>
          <p:cNvPr id="486" name="Google Shape;486;p41"/>
          <p:cNvPicPr preferRelativeResize="0"/>
          <p:nvPr/>
        </p:nvPicPr>
        <p:blipFill rotWithShape="1">
          <a:blip r:embed="rId3">
            <a:alphaModFix/>
          </a:blip>
          <a:srcRect b="3110" l="6426" r="8110" t="5120"/>
          <a:stretch/>
        </p:blipFill>
        <p:spPr>
          <a:xfrm>
            <a:off x="4979075" y="1683200"/>
            <a:ext cx="3593426" cy="2880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